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</p:sldIdLst>
  <p:sldSz cy="5143500" cx="9144000"/>
  <p:notesSz cx="6858000" cy="9144000"/>
  <p:embeddedFontLst>
    <p:embeddedFont>
      <p:font typeface="Raleway"/>
      <p:regular r:id="rId62"/>
      <p:bold r:id="rId63"/>
      <p:italic r:id="rId64"/>
      <p:boldItalic r:id="rId65"/>
    </p:embeddedFont>
    <p:embeddedFont>
      <p:font typeface="Roboto"/>
      <p:regular r:id="rId66"/>
      <p:bold r:id="rId67"/>
      <p:italic r:id="rId68"/>
      <p:boldItalic r:id="rId69"/>
    </p:embeddedFont>
    <p:embeddedFont>
      <p:font typeface="Oswald"/>
      <p:regular r:id="rId70"/>
      <p:bold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font" Target="fonts/Oswald-bold.fntdata"/><Relationship Id="rId70" Type="http://schemas.openxmlformats.org/officeDocument/2006/relationships/font" Target="fonts/Oswald-regular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Raleway-regular.fntdata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font" Target="fonts/Raleway-italic.fntdata"/><Relationship Id="rId63" Type="http://schemas.openxmlformats.org/officeDocument/2006/relationships/font" Target="fonts/Raleway-bold.fntdata"/><Relationship Id="rId22" Type="http://schemas.openxmlformats.org/officeDocument/2006/relationships/slide" Target="slides/slide18.xml"/><Relationship Id="rId66" Type="http://schemas.openxmlformats.org/officeDocument/2006/relationships/font" Target="fonts/Roboto-regular.fntdata"/><Relationship Id="rId21" Type="http://schemas.openxmlformats.org/officeDocument/2006/relationships/slide" Target="slides/slide17.xml"/><Relationship Id="rId65" Type="http://schemas.openxmlformats.org/officeDocument/2006/relationships/font" Target="fonts/Raleway-boldItalic.fntdata"/><Relationship Id="rId24" Type="http://schemas.openxmlformats.org/officeDocument/2006/relationships/slide" Target="slides/slide20.xml"/><Relationship Id="rId68" Type="http://schemas.openxmlformats.org/officeDocument/2006/relationships/font" Target="fonts/Roboto-italic.fntdata"/><Relationship Id="rId23" Type="http://schemas.openxmlformats.org/officeDocument/2006/relationships/slide" Target="slides/slide19.xml"/><Relationship Id="rId67" Type="http://schemas.openxmlformats.org/officeDocument/2006/relationships/font" Target="fonts/Roboto-bold.fntdata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Roboto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1ad08db90d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1ad08db90d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aee2232a0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aee2232a0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1c0ba5989b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1c0ba5989b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1c0ba5989b5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1c0ba5989b5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1aee2232a0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1aee2232a0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ad08db90d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1ad08db90d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c0ba5989b5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c0ba5989b5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1aee2232a0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1aee2232a0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1aee2232a0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1aee2232a0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aee2232a09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1aee2232a09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8c1997cbf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8c1997cbf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aee2232a09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aee2232a09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1aee2232a09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1aee2232a0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1aee2232a09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1aee2232a09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1aee2232a09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1aee2232a09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1baeb90117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1baeb90117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1baeb90117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1baeb90117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1aee2232a09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1aee2232a09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1aee2232a09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1aee2232a09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1aee2232a09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1aee2232a09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1af015e03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1af015e03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8c1997cbf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8c1997cbf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1aee2232a09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1aee2232a09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1aee2232a09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1aee2232a09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1bfcab75a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1bfcab75a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1bfcab75a2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1bfcab75a2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1bfcab75a2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1bfcab75a2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1bfcab75a2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1bfcab75a2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1bfcab75a2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1bfcab75a2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1bfcab75a2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1bfcab75a2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1aee2232a09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1aee2232a09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1bb5eaae4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1bb5eaae4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538a00827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1538a00827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1aee2232a09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1aee2232a09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1aee2232a09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1aee2232a09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1aee2232a09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1aee2232a09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1aee2232a09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1aee2232a09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1aee2232a09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1aee2232a09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1aee2232a09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1aee2232a09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1aee2232a09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1aee2232a09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1bb5eaae43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1bb5eaae43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1bb2d36b48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1bb2d36b48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1bb2d36b48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1bb2d36b48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ad08db90d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ad08db90d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1bb2d36b48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1bb2d36b48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1bb2d36b48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1bb2d36b48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1bb2d36b48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1bb2d36b48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1bb2d36b48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1bb2d36b48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1bb5eaae43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1bb5eaae43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1bb2d36b48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1bb2d36b48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1bb2d36b48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1bb2d36b48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14340f4c8d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14340f4c8d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1ad08db90d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1ad08db90d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ad08db90d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ad08db90d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ad08db90d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1ad08db90d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1ad08db90d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1ad08db90d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0000" y="903413"/>
            <a:ext cx="4079700" cy="26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500588"/>
            <a:ext cx="2350500" cy="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1"/>
          <p:cNvSpPr txBox="1"/>
          <p:nvPr>
            <p:ph hasCustomPrompt="1" type="title"/>
          </p:nvPr>
        </p:nvSpPr>
        <p:spPr>
          <a:xfrm>
            <a:off x="1903250" y="1834838"/>
            <a:ext cx="5337600" cy="112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4" name="Google Shape;114;p11"/>
          <p:cNvSpPr txBox="1"/>
          <p:nvPr>
            <p:ph idx="1" type="body"/>
          </p:nvPr>
        </p:nvSpPr>
        <p:spPr>
          <a:xfrm>
            <a:off x="2524200" y="2955575"/>
            <a:ext cx="40956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15" name="Google Shape;115;p11"/>
          <p:cNvGrpSpPr/>
          <p:nvPr/>
        </p:nvGrpSpPr>
        <p:grpSpPr>
          <a:xfrm flipH="1">
            <a:off x="6720423" y="3784091"/>
            <a:ext cx="2423582" cy="1357541"/>
            <a:chOff x="-77" y="3784091"/>
            <a:chExt cx="2423582" cy="1357541"/>
          </a:xfrm>
        </p:grpSpPr>
        <p:sp>
          <p:nvSpPr>
            <p:cNvPr id="116" name="Google Shape;116;p1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" name="Google Shape;121;p11"/>
          <p:cNvGrpSpPr/>
          <p:nvPr/>
        </p:nvGrpSpPr>
        <p:grpSpPr>
          <a:xfrm flipH="1" rot="10800000">
            <a:off x="-77" y="-9"/>
            <a:ext cx="2423582" cy="1357541"/>
            <a:chOff x="-77" y="3784091"/>
            <a:chExt cx="2423582" cy="1357541"/>
          </a:xfrm>
        </p:grpSpPr>
        <p:sp>
          <p:nvSpPr>
            <p:cNvPr id="122" name="Google Shape;122;p1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9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/>
          <p:nvPr>
            <p:ph type="title"/>
          </p:nvPr>
        </p:nvSpPr>
        <p:spPr>
          <a:xfrm>
            <a:off x="1902600" y="1512225"/>
            <a:ext cx="5338800" cy="18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0" name="Google Shape;130;p13"/>
          <p:cNvSpPr txBox="1"/>
          <p:nvPr>
            <p:ph idx="2" type="title"/>
          </p:nvPr>
        </p:nvSpPr>
        <p:spPr>
          <a:xfrm>
            <a:off x="1449150" y="3334700"/>
            <a:ext cx="6245700" cy="6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20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31" name="Google Shape;131;p13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132" name="Google Shape;132;p1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" name="Google Shape;137;p13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138" name="Google Shape;138;p1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 txBox="1"/>
          <p:nvPr>
            <p:ph type="title"/>
          </p:nvPr>
        </p:nvSpPr>
        <p:spPr>
          <a:xfrm>
            <a:off x="5238260" y="1866750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5" name="Google Shape;145;p14"/>
          <p:cNvSpPr txBox="1"/>
          <p:nvPr>
            <p:ph idx="1" type="body"/>
          </p:nvPr>
        </p:nvSpPr>
        <p:spPr>
          <a:xfrm>
            <a:off x="5238265" y="2401350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6" name="Google Shape;146;p14"/>
          <p:cNvSpPr txBox="1"/>
          <p:nvPr>
            <p:ph idx="2" type="body"/>
          </p:nvPr>
        </p:nvSpPr>
        <p:spPr>
          <a:xfrm>
            <a:off x="1760440" y="2401350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7" name="Google Shape;147;p14"/>
          <p:cNvSpPr txBox="1"/>
          <p:nvPr>
            <p:ph idx="3" type="title"/>
          </p:nvPr>
        </p:nvSpPr>
        <p:spPr>
          <a:xfrm>
            <a:off x="1760435" y="1866750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" name="Google Shape;148;p14"/>
          <p:cNvSpPr txBox="1"/>
          <p:nvPr>
            <p:ph idx="4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49" name="Google Shape;149;p14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50" name="Google Shape;150;p1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" name="Google Shape;155;p14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56" name="Google Shape;156;p1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14"/>
          <p:cNvGrpSpPr/>
          <p:nvPr/>
        </p:nvGrpSpPr>
        <p:grpSpPr>
          <a:xfrm>
            <a:off x="4524300" y="1089825"/>
            <a:ext cx="95400" cy="3116250"/>
            <a:chOff x="4524300" y="1013625"/>
            <a:chExt cx="95400" cy="3116250"/>
          </a:xfrm>
        </p:grpSpPr>
        <p:sp>
          <p:nvSpPr>
            <p:cNvPr id="162" name="Google Shape;162;p14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0" name="Google Shape;170;p15"/>
          <p:cNvSpPr txBox="1"/>
          <p:nvPr>
            <p:ph hasCustomPrompt="1" idx="2" type="title"/>
          </p:nvPr>
        </p:nvSpPr>
        <p:spPr>
          <a:xfrm>
            <a:off x="12120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1" name="Google Shape;171;p15"/>
          <p:cNvSpPr txBox="1"/>
          <p:nvPr>
            <p:ph hasCustomPrompt="1" idx="3" type="title"/>
          </p:nvPr>
        </p:nvSpPr>
        <p:spPr>
          <a:xfrm>
            <a:off x="30957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2" name="Google Shape;172;p15"/>
          <p:cNvSpPr txBox="1"/>
          <p:nvPr>
            <p:ph hasCustomPrompt="1" idx="4" type="title"/>
          </p:nvPr>
        </p:nvSpPr>
        <p:spPr>
          <a:xfrm>
            <a:off x="50556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3" name="Google Shape;173;p15"/>
          <p:cNvSpPr txBox="1"/>
          <p:nvPr>
            <p:ph hasCustomPrompt="1" idx="5" type="title"/>
          </p:nvPr>
        </p:nvSpPr>
        <p:spPr>
          <a:xfrm>
            <a:off x="69393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4" name="Google Shape;174;p15"/>
          <p:cNvSpPr txBox="1"/>
          <p:nvPr>
            <p:ph idx="1" type="subTitle"/>
          </p:nvPr>
        </p:nvSpPr>
        <p:spPr>
          <a:xfrm>
            <a:off x="1147475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15"/>
          <p:cNvSpPr txBox="1"/>
          <p:nvPr>
            <p:ph idx="6" type="subTitle"/>
          </p:nvPr>
        </p:nvSpPr>
        <p:spPr>
          <a:xfrm>
            <a:off x="3031100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5"/>
          <p:cNvSpPr txBox="1"/>
          <p:nvPr>
            <p:ph idx="7" type="subTitle"/>
          </p:nvPr>
        </p:nvSpPr>
        <p:spPr>
          <a:xfrm>
            <a:off x="4991000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15"/>
          <p:cNvSpPr txBox="1"/>
          <p:nvPr>
            <p:ph idx="8" type="subTitle"/>
          </p:nvPr>
        </p:nvSpPr>
        <p:spPr>
          <a:xfrm>
            <a:off x="6874700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15"/>
          <p:cNvSpPr txBox="1"/>
          <p:nvPr>
            <p:ph idx="9" type="subTitle"/>
          </p:nvPr>
        </p:nvSpPr>
        <p:spPr>
          <a:xfrm>
            <a:off x="1041500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15"/>
          <p:cNvSpPr txBox="1"/>
          <p:nvPr>
            <p:ph idx="13" type="subTitle"/>
          </p:nvPr>
        </p:nvSpPr>
        <p:spPr>
          <a:xfrm>
            <a:off x="2925197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15"/>
          <p:cNvSpPr txBox="1"/>
          <p:nvPr>
            <p:ph idx="14" type="subTitle"/>
          </p:nvPr>
        </p:nvSpPr>
        <p:spPr>
          <a:xfrm>
            <a:off x="4885095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15"/>
          <p:cNvSpPr txBox="1"/>
          <p:nvPr>
            <p:ph idx="15" type="subTitle"/>
          </p:nvPr>
        </p:nvSpPr>
        <p:spPr>
          <a:xfrm>
            <a:off x="6768792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82" name="Google Shape;182;p15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83" name="Google Shape;183;p1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" name="Google Shape;188;p15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89" name="Google Shape;189;p1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5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6" name="Google Shape;196;p16"/>
          <p:cNvSpPr txBox="1"/>
          <p:nvPr>
            <p:ph idx="1" type="subTitle"/>
          </p:nvPr>
        </p:nvSpPr>
        <p:spPr>
          <a:xfrm>
            <a:off x="719700" y="243492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97" name="Google Shape;197;p16"/>
          <p:cNvSpPr txBox="1"/>
          <p:nvPr>
            <p:ph idx="2" type="subTitle"/>
          </p:nvPr>
        </p:nvSpPr>
        <p:spPr>
          <a:xfrm>
            <a:off x="719850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16"/>
          <p:cNvSpPr txBox="1"/>
          <p:nvPr>
            <p:ph idx="3" type="subTitle"/>
          </p:nvPr>
        </p:nvSpPr>
        <p:spPr>
          <a:xfrm>
            <a:off x="3413619" y="24349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99" name="Google Shape;199;p16"/>
          <p:cNvSpPr txBox="1"/>
          <p:nvPr>
            <p:ph idx="4" type="subTitle"/>
          </p:nvPr>
        </p:nvSpPr>
        <p:spPr>
          <a:xfrm>
            <a:off x="3413619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16"/>
          <p:cNvSpPr txBox="1"/>
          <p:nvPr>
            <p:ph idx="5" type="subTitle"/>
          </p:nvPr>
        </p:nvSpPr>
        <p:spPr>
          <a:xfrm>
            <a:off x="6107075" y="24349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01" name="Google Shape;201;p16"/>
          <p:cNvSpPr txBox="1"/>
          <p:nvPr>
            <p:ph idx="6" type="subTitle"/>
          </p:nvPr>
        </p:nvSpPr>
        <p:spPr>
          <a:xfrm>
            <a:off x="6107075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02" name="Google Shape;202;p16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03" name="Google Shape;203;p1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" name="Google Shape;208;p16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09" name="Google Shape;209;p1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_2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6" name="Google Shape;216;p17"/>
          <p:cNvSpPr txBox="1"/>
          <p:nvPr>
            <p:ph idx="1" type="subTitle"/>
          </p:nvPr>
        </p:nvSpPr>
        <p:spPr>
          <a:xfrm>
            <a:off x="71997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17"/>
          <p:cNvSpPr txBox="1"/>
          <p:nvPr>
            <p:ph idx="2" type="subTitle"/>
          </p:nvPr>
        </p:nvSpPr>
        <p:spPr>
          <a:xfrm>
            <a:off x="3964163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17"/>
          <p:cNvSpPr txBox="1"/>
          <p:nvPr>
            <p:ph idx="3" type="subTitle"/>
          </p:nvPr>
        </p:nvSpPr>
        <p:spPr>
          <a:xfrm>
            <a:off x="714182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17"/>
          <p:cNvSpPr txBox="1"/>
          <p:nvPr>
            <p:ph idx="4" type="subTitle"/>
          </p:nvPr>
        </p:nvSpPr>
        <p:spPr>
          <a:xfrm>
            <a:off x="719975" y="290416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17"/>
          <p:cNvSpPr txBox="1"/>
          <p:nvPr>
            <p:ph idx="5" type="subTitle"/>
          </p:nvPr>
        </p:nvSpPr>
        <p:spPr>
          <a:xfrm>
            <a:off x="7141825" y="290416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17"/>
          <p:cNvSpPr txBox="1"/>
          <p:nvPr>
            <p:ph idx="6" type="subTitle"/>
          </p:nvPr>
        </p:nvSpPr>
        <p:spPr>
          <a:xfrm>
            <a:off x="3964163" y="290416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22" name="Google Shape;222;p17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23" name="Google Shape;223;p1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" name="Google Shape;228;p17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29" name="Google Shape;229;p1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6" name="Google Shape;236;p18"/>
          <p:cNvSpPr txBox="1"/>
          <p:nvPr>
            <p:ph idx="1" type="subTitle"/>
          </p:nvPr>
        </p:nvSpPr>
        <p:spPr>
          <a:xfrm>
            <a:off x="1842250" y="1618793"/>
            <a:ext cx="16827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37" name="Google Shape;237;p18"/>
          <p:cNvSpPr txBox="1"/>
          <p:nvPr>
            <p:ph idx="2" type="subTitle"/>
          </p:nvPr>
        </p:nvSpPr>
        <p:spPr>
          <a:xfrm>
            <a:off x="1417550" y="1918700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200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18"/>
          <p:cNvSpPr txBox="1"/>
          <p:nvPr>
            <p:ph idx="3" type="subTitle"/>
          </p:nvPr>
        </p:nvSpPr>
        <p:spPr>
          <a:xfrm>
            <a:off x="1842594" y="2942429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39" name="Google Shape;239;p18"/>
          <p:cNvSpPr txBox="1"/>
          <p:nvPr>
            <p:ph idx="4" type="subTitle"/>
          </p:nvPr>
        </p:nvSpPr>
        <p:spPr>
          <a:xfrm>
            <a:off x="1417574" y="3242325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081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18"/>
          <p:cNvSpPr txBox="1"/>
          <p:nvPr>
            <p:ph idx="5" type="subTitle"/>
          </p:nvPr>
        </p:nvSpPr>
        <p:spPr>
          <a:xfrm>
            <a:off x="5618913" y="2942429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41" name="Google Shape;241;p18"/>
          <p:cNvSpPr txBox="1"/>
          <p:nvPr>
            <p:ph idx="6" type="subTitle"/>
          </p:nvPr>
        </p:nvSpPr>
        <p:spPr>
          <a:xfrm>
            <a:off x="5618975" y="3242325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18"/>
          <p:cNvSpPr txBox="1"/>
          <p:nvPr>
            <p:ph idx="7" type="subTitle"/>
          </p:nvPr>
        </p:nvSpPr>
        <p:spPr>
          <a:xfrm>
            <a:off x="5618957" y="1618793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43" name="Google Shape;243;p18"/>
          <p:cNvSpPr txBox="1"/>
          <p:nvPr>
            <p:ph idx="8" type="subTitle"/>
          </p:nvPr>
        </p:nvSpPr>
        <p:spPr>
          <a:xfrm>
            <a:off x="5619026" y="1918700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200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44" name="Google Shape;244;p18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45" name="Google Shape;245;p1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" name="Google Shape;250;p18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51" name="Google Shape;251;p1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5_1_1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8" name="Google Shape;258;p19"/>
          <p:cNvSpPr txBox="1"/>
          <p:nvPr>
            <p:ph idx="1" type="subTitle"/>
          </p:nvPr>
        </p:nvSpPr>
        <p:spPr>
          <a:xfrm>
            <a:off x="4211675" y="142988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19"/>
          <p:cNvSpPr txBox="1"/>
          <p:nvPr>
            <p:ph hasCustomPrompt="1" idx="2" type="title"/>
          </p:nvPr>
        </p:nvSpPr>
        <p:spPr>
          <a:xfrm>
            <a:off x="3331225" y="1443350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0" name="Google Shape;260;p19"/>
          <p:cNvSpPr txBox="1"/>
          <p:nvPr>
            <p:ph idx="3" type="subTitle"/>
          </p:nvPr>
        </p:nvSpPr>
        <p:spPr>
          <a:xfrm>
            <a:off x="4211675" y="1694759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19"/>
          <p:cNvSpPr txBox="1"/>
          <p:nvPr>
            <p:ph idx="4" type="subTitle"/>
          </p:nvPr>
        </p:nvSpPr>
        <p:spPr>
          <a:xfrm>
            <a:off x="4211675" y="2521206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19"/>
          <p:cNvSpPr txBox="1"/>
          <p:nvPr>
            <p:ph hasCustomPrompt="1" idx="5" type="title"/>
          </p:nvPr>
        </p:nvSpPr>
        <p:spPr>
          <a:xfrm>
            <a:off x="3331225" y="2515672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3" name="Google Shape;263;p19"/>
          <p:cNvSpPr txBox="1"/>
          <p:nvPr>
            <p:ph idx="6" type="subTitle"/>
          </p:nvPr>
        </p:nvSpPr>
        <p:spPr>
          <a:xfrm>
            <a:off x="4211675" y="2786080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19"/>
          <p:cNvSpPr txBox="1"/>
          <p:nvPr>
            <p:ph idx="7" type="subTitle"/>
          </p:nvPr>
        </p:nvSpPr>
        <p:spPr>
          <a:xfrm>
            <a:off x="4211825" y="3612527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19"/>
          <p:cNvSpPr txBox="1"/>
          <p:nvPr>
            <p:ph hasCustomPrompt="1" idx="8" type="title"/>
          </p:nvPr>
        </p:nvSpPr>
        <p:spPr>
          <a:xfrm>
            <a:off x="3331225" y="3612527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6" name="Google Shape;266;p19"/>
          <p:cNvSpPr txBox="1"/>
          <p:nvPr>
            <p:ph idx="9" type="subTitle"/>
          </p:nvPr>
        </p:nvSpPr>
        <p:spPr>
          <a:xfrm>
            <a:off x="4211825" y="3877401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67" name="Google Shape;267;p19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268" name="Google Shape;268;p1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" name="Google Shape;273;p19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274" name="Google Shape;274;p1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"/>
          <p:cNvSpPr txBox="1"/>
          <p:nvPr>
            <p:ph idx="1" type="subTitle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20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2" name="Google Shape;282;p20"/>
          <p:cNvSpPr txBox="1"/>
          <p:nvPr>
            <p:ph hasCustomPrompt="1" idx="2" type="title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3" name="Google Shape;283;p20"/>
          <p:cNvSpPr txBox="1"/>
          <p:nvPr>
            <p:ph idx="3" type="subTitle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20"/>
          <p:cNvSpPr txBox="1"/>
          <p:nvPr>
            <p:ph idx="4" type="subTitle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20"/>
          <p:cNvSpPr txBox="1"/>
          <p:nvPr>
            <p:ph hasCustomPrompt="1" idx="5" type="title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6" name="Google Shape;286;p20"/>
          <p:cNvSpPr txBox="1"/>
          <p:nvPr>
            <p:ph idx="6" type="subTitle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20"/>
          <p:cNvSpPr txBox="1"/>
          <p:nvPr>
            <p:ph idx="7" type="subTitle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20"/>
          <p:cNvSpPr txBox="1"/>
          <p:nvPr>
            <p:ph hasCustomPrompt="1" idx="8" type="title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9" name="Google Shape;289;p20"/>
          <p:cNvSpPr txBox="1"/>
          <p:nvPr>
            <p:ph idx="9" type="subTitle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20"/>
          <p:cNvSpPr txBox="1"/>
          <p:nvPr>
            <p:ph idx="13" type="subTitle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20"/>
          <p:cNvSpPr txBox="1"/>
          <p:nvPr>
            <p:ph hasCustomPrompt="1" idx="14" type="title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2" name="Google Shape;292;p20"/>
          <p:cNvSpPr txBox="1"/>
          <p:nvPr>
            <p:ph idx="15" type="subTitle"/>
          </p:nvPr>
        </p:nvSpPr>
        <p:spPr>
          <a:xfrm>
            <a:off x="720100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20"/>
          <p:cNvSpPr txBox="1"/>
          <p:nvPr>
            <p:ph idx="16" type="subTitle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20"/>
          <p:cNvSpPr txBox="1"/>
          <p:nvPr>
            <p:ph hasCustomPrompt="1" idx="17" type="title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5" name="Google Shape;295;p20"/>
          <p:cNvSpPr txBox="1"/>
          <p:nvPr>
            <p:ph idx="18" type="subTitle"/>
          </p:nvPr>
        </p:nvSpPr>
        <p:spPr>
          <a:xfrm>
            <a:off x="3413738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20"/>
          <p:cNvSpPr txBox="1"/>
          <p:nvPr>
            <p:ph idx="19" type="subTitle"/>
          </p:nvPr>
        </p:nvSpPr>
        <p:spPr>
          <a:xfrm>
            <a:off x="6107050" y="339547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20"/>
          <p:cNvSpPr txBox="1"/>
          <p:nvPr>
            <p:ph hasCustomPrompt="1" idx="20" type="title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8" name="Google Shape;298;p20"/>
          <p:cNvSpPr txBox="1"/>
          <p:nvPr>
            <p:ph idx="21" type="subTitle"/>
          </p:nvPr>
        </p:nvSpPr>
        <p:spPr>
          <a:xfrm>
            <a:off x="6107101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9" name="Google Shape;299;p20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300" name="Google Shape;300;p2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" name="Google Shape;305;p20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306" name="Google Shape;306;p2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2" type="title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4" name="Google Shape;14;p3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</p:grpSpPr>
        <p:sp>
          <p:nvSpPr>
            <p:cNvPr id="15" name="Google Shape;15;p3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_1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1"/>
          <p:cNvSpPr txBox="1"/>
          <p:nvPr>
            <p:ph idx="1" type="subTitle"/>
          </p:nvPr>
        </p:nvSpPr>
        <p:spPr>
          <a:xfrm>
            <a:off x="1410963" y="1423411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2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4" name="Google Shape;314;p21"/>
          <p:cNvSpPr txBox="1"/>
          <p:nvPr>
            <p:ph idx="2" type="subTitle"/>
          </p:nvPr>
        </p:nvSpPr>
        <p:spPr>
          <a:xfrm>
            <a:off x="1411463" y="17995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21"/>
          <p:cNvSpPr txBox="1"/>
          <p:nvPr>
            <p:ph idx="3" type="subTitle"/>
          </p:nvPr>
        </p:nvSpPr>
        <p:spPr>
          <a:xfrm>
            <a:off x="1410988" y="2450149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21"/>
          <p:cNvSpPr txBox="1"/>
          <p:nvPr>
            <p:ph idx="4" type="subTitle"/>
          </p:nvPr>
        </p:nvSpPr>
        <p:spPr>
          <a:xfrm>
            <a:off x="1411225" y="2826240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21"/>
          <p:cNvSpPr txBox="1"/>
          <p:nvPr>
            <p:ph idx="5" type="subTitle"/>
          </p:nvPr>
        </p:nvSpPr>
        <p:spPr>
          <a:xfrm>
            <a:off x="5415963" y="1423411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21"/>
          <p:cNvSpPr txBox="1"/>
          <p:nvPr>
            <p:ph idx="6" type="subTitle"/>
          </p:nvPr>
        </p:nvSpPr>
        <p:spPr>
          <a:xfrm>
            <a:off x="5416013" y="17995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3210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21"/>
          <p:cNvSpPr txBox="1"/>
          <p:nvPr>
            <p:ph idx="7" type="subTitle"/>
          </p:nvPr>
        </p:nvSpPr>
        <p:spPr>
          <a:xfrm>
            <a:off x="1410963" y="3476889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21"/>
          <p:cNvSpPr txBox="1"/>
          <p:nvPr>
            <p:ph idx="8" type="subTitle"/>
          </p:nvPr>
        </p:nvSpPr>
        <p:spPr>
          <a:xfrm>
            <a:off x="1411463" y="3852989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21"/>
          <p:cNvSpPr txBox="1"/>
          <p:nvPr>
            <p:ph idx="9" type="subTitle"/>
          </p:nvPr>
        </p:nvSpPr>
        <p:spPr>
          <a:xfrm>
            <a:off x="5415788" y="2450151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21"/>
          <p:cNvSpPr txBox="1"/>
          <p:nvPr>
            <p:ph idx="13" type="subTitle"/>
          </p:nvPr>
        </p:nvSpPr>
        <p:spPr>
          <a:xfrm>
            <a:off x="5416125" y="2826251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21"/>
          <p:cNvSpPr txBox="1"/>
          <p:nvPr>
            <p:ph idx="14" type="subTitle"/>
          </p:nvPr>
        </p:nvSpPr>
        <p:spPr>
          <a:xfrm>
            <a:off x="5415963" y="3476887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21"/>
          <p:cNvSpPr txBox="1"/>
          <p:nvPr>
            <p:ph idx="15" type="subTitle"/>
          </p:nvPr>
        </p:nvSpPr>
        <p:spPr>
          <a:xfrm>
            <a:off x="5416013" y="3852989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25" name="Google Shape;325;p21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326" name="Google Shape;326;p2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1" name="Google Shape;331;p21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332" name="Google Shape;332;p2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" name="Google Shape;337;p21"/>
          <p:cNvGrpSpPr/>
          <p:nvPr/>
        </p:nvGrpSpPr>
        <p:grpSpPr>
          <a:xfrm>
            <a:off x="4524300" y="1394625"/>
            <a:ext cx="95400" cy="3116250"/>
            <a:chOff x="4524300" y="1013625"/>
            <a:chExt cx="95400" cy="3116250"/>
          </a:xfrm>
        </p:grpSpPr>
        <p:sp>
          <p:nvSpPr>
            <p:cNvPr id="338" name="Google Shape;338;p21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1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1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1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1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1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22"/>
          <p:cNvGrpSpPr/>
          <p:nvPr/>
        </p:nvGrpSpPr>
        <p:grpSpPr>
          <a:xfrm>
            <a:off x="-9" y="1669058"/>
            <a:ext cx="2781383" cy="1805382"/>
            <a:chOff x="8024127" y="984378"/>
            <a:chExt cx="2502369" cy="1624275"/>
          </a:xfrm>
        </p:grpSpPr>
        <p:sp>
          <p:nvSpPr>
            <p:cNvPr id="346" name="Google Shape;346;p22"/>
            <p:cNvSpPr/>
            <p:nvPr/>
          </p:nvSpPr>
          <p:spPr>
            <a:xfrm>
              <a:off x="8647339" y="2562003"/>
              <a:ext cx="65709" cy="30106"/>
            </a:xfrm>
            <a:custGeom>
              <a:rect b="b" l="l" r="r" t="t"/>
              <a:pathLst>
                <a:path extrusionOk="0" h="1035" w="2259">
                  <a:moveTo>
                    <a:pt x="125" y="899"/>
                  </a:moveTo>
                  <a:lnTo>
                    <a:pt x="125" y="899"/>
                  </a:lnTo>
                  <a:cubicBezTo>
                    <a:pt x="132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5" y="899"/>
                  </a:cubicBezTo>
                  <a:close/>
                  <a:moveTo>
                    <a:pt x="891" y="1"/>
                  </a:moveTo>
                  <a:cubicBezTo>
                    <a:pt x="329" y="1"/>
                    <a:pt x="1" y="409"/>
                    <a:pt x="125" y="899"/>
                  </a:cubicBezTo>
                  <a:lnTo>
                    <a:pt x="125" y="899"/>
                  </a:lnTo>
                  <a:cubicBezTo>
                    <a:pt x="49" y="429"/>
                    <a:pt x="373" y="67"/>
                    <a:pt x="891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8" y="1"/>
                    <a:pt x="891" y="1"/>
                  </a:cubicBezTo>
                  <a:close/>
                </a:path>
              </a:pathLst>
            </a:custGeom>
            <a:solidFill>
              <a:srgbClr val="FFFF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2"/>
            <p:cNvSpPr/>
            <p:nvPr/>
          </p:nvSpPr>
          <p:spPr>
            <a:xfrm>
              <a:off x="8759904" y="2562003"/>
              <a:ext cx="65680" cy="30106"/>
            </a:xfrm>
            <a:custGeom>
              <a:rect b="b" l="l" r="r" t="t"/>
              <a:pathLst>
                <a:path extrusionOk="0" h="1035" w="2258">
                  <a:moveTo>
                    <a:pt x="124" y="899"/>
                  </a:moveTo>
                  <a:cubicBezTo>
                    <a:pt x="131" y="943"/>
                    <a:pt x="142" y="989"/>
                    <a:pt x="156" y="1035"/>
                  </a:cubicBezTo>
                  <a:cubicBezTo>
                    <a:pt x="156" y="1001"/>
                    <a:pt x="156" y="1001"/>
                    <a:pt x="156" y="1001"/>
                  </a:cubicBezTo>
                  <a:cubicBezTo>
                    <a:pt x="143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8" y="1"/>
                    <a:pt x="0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0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7" y="1"/>
                    <a:pt x="890" y="1"/>
                  </a:cubicBezTo>
                  <a:close/>
                </a:path>
              </a:pathLst>
            </a:custGeom>
            <a:solidFill>
              <a:srgbClr val="FF5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2"/>
            <p:cNvSpPr/>
            <p:nvPr/>
          </p:nvSpPr>
          <p:spPr>
            <a:xfrm>
              <a:off x="8872440" y="2562003"/>
              <a:ext cx="65709" cy="30106"/>
            </a:xfrm>
            <a:custGeom>
              <a:rect b="b" l="l" r="r" t="t"/>
              <a:pathLst>
                <a:path extrusionOk="0" h="1035" w="2259">
                  <a:moveTo>
                    <a:pt x="124" y="899"/>
                  </a:moveTo>
                  <a:cubicBezTo>
                    <a:pt x="131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9" y="1"/>
                    <a:pt x="1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91" y="1"/>
                    <a:pt x="890" y="1"/>
                  </a:cubicBezTo>
                  <a:close/>
                </a:path>
              </a:pathLst>
            </a:custGeom>
            <a:solidFill>
              <a:srgbClr val="45FF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2"/>
            <p:cNvSpPr/>
            <p:nvPr/>
          </p:nvSpPr>
          <p:spPr>
            <a:xfrm>
              <a:off x="10089400" y="2205025"/>
              <a:ext cx="25" cy="50050"/>
            </a:xfrm>
            <a:custGeom>
              <a:rect b="b" l="l" r="r" t="t"/>
              <a:pathLst>
                <a:path extrusionOk="0" h="2002" w="1">
                  <a:moveTo>
                    <a:pt x="0" y="2002"/>
                  </a:moveTo>
                  <a:lnTo>
                    <a:pt x="0" y="0"/>
                  </a:lnTo>
                </a:path>
              </a:pathLst>
            </a:custGeom>
            <a:solidFill>
              <a:srgbClr val="1FFF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2"/>
            <p:cNvSpPr/>
            <p:nvPr/>
          </p:nvSpPr>
          <p:spPr>
            <a:xfrm>
              <a:off x="8024127" y="984378"/>
              <a:ext cx="2502369" cy="1624275"/>
            </a:xfrm>
            <a:custGeom>
              <a:rect b="b" l="l" r="r" t="t"/>
              <a:pathLst>
                <a:path extrusionOk="0" h="55841" w="86029">
                  <a:moveTo>
                    <a:pt x="2102" y="1"/>
                  </a:moveTo>
                  <a:cubicBezTo>
                    <a:pt x="935" y="1"/>
                    <a:pt x="1" y="935"/>
                    <a:pt x="1" y="2102"/>
                  </a:cubicBezTo>
                  <a:lnTo>
                    <a:pt x="1" y="53739"/>
                  </a:lnTo>
                  <a:cubicBezTo>
                    <a:pt x="1" y="54907"/>
                    <a:pt x="935" y="55841"/>
                    <a:pt x="2102" y="55841"/>
                  </a:cubicBezTo>
                  <a:lnTo>
                    <a:pt x="83894" y="55841"/>
                  </a:lnTo>
                  <a:cubicBezTo>
                    <a:pt x="85062" y="55841"/>
                    <a:pt x="86029" y="54907"/>
                    <a:pt x="86029" y="53739"/>
                  </a:cubicBezTo>
                  <a:lnTo>
                    <a:pt x="86029" y="2102"/>
                  </a:lnTo>
                  <a:cubicBezTo>
                    <a:pt x="86029" y="935"/>
                    <a:pt x="85062" y="1"/>
                    <a:pt x="83894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2"/>
            <p:cNvSpPr/>
            <p:nvPr/>
          </p:nvSpPr>
          <p:spPr>
            <a:xfrm>
              <a:off x="8024127" y="984378"/>
              <a:ext cx="2502369" cy="262020"/>
            </a:xfrm>
            <a:custGeom>
              <a:rect b="b" l="l" r="r" t="t"/>
              <a:pathLst>
                <a:path extrusionOk="0" h="9008" w="86029">
                  <a:moveTo>
                    <a:pt x="2436" y="1"/>
                  </a:moveTo>
                  <a:cubicBezTo>
                    <a:pt x="1102" y="1"/>
                    <a:pt x="1" y="1068"/>
                    <a:pt x="1" y="2436"/>
                  </a:cubicBezTo>
                  <a:lnTo>
                    <a:pt x="1" y="9007"/>
                  </a:lnTo>
                  <a:lnTo>
                    <a:pt x="86029" y="9007"/>
                  </a:lnTo>
                  <a:lnTo>
                    <a:pt x="86029" y="2436"/>
                  </a:lnTo>
                  <a:cubicBezTo>
                    <a:pt x="86029" y="1102"/>
                    <a:pt x="84928" y="1"/>
                    <a:pt x="835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2"/>
            <p:cNvSpPr/>
            <p:nvPr/>
          </p:nvSpPr>
          <p:spPr>
            <a:xfrm>
              <a:off x="8125057" y="1324952"/>
              <a:ext cx="2305388" cy="1198318"/>
            </a:xfrm>
            <a:custGeom>
              <a:rect b="b" l="l" r="r" t="t"/>
              <a:pathLst>
                <a:path extrusionOk="0" h="41197" w="79257">
                  <a:moveTo>
                    <a:pt x="77522" y="41196"/>
                  </a:moveTo>
                  <a:lnTo>
                    <a:pt x="1735" y="41196"/>
                  </a:lnTo>
                  <a:cubicBezTo>
                    <a:pt x="767" y="41196"/>
                    <a:pt x="0" y="40429"/>
                    <a:pt x="0" y="39462"/>
                  </a:cubicBezTo>
                  <a:lnTo>
                    <a:pt x="0" y="1735"/>
                  </a:lnTo>
                  <a:cubicBezTo>
                    <a:pt x="0" y="768"/>
                    <a:pt x="767" y="0"/>
                    <a:pt x="1735" y="0"/>
                  </a:cubicBezTo>
                  <a:lnTo>
                    <a:pt x="77522" y="0"/>
                  </a:lnTo>
                  <a:cubicBezTo>
                    <a:pt x="78489" y="0"/>
                    <a:pt x="79257" y="768"/>
                    <a:pt x="79257" y="1735"/>
                  </a:cubicBezTo>
                  <a:lnTo>
                    <a:pt x="79257" y="39462"/>
                  </a:lnTo>
                  <a:cubicBezTo>
                    <a:pt x="79257" y="40429"/>
                    <a:pt x="78489" y="41196"/>
                    <a:pt x="77522" y="41196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2"/>
            <p:cNvSpPr/>
            <p:nvPr/>
          </p:nvSpPr>
          <p:spPr>
            <a:xfrm>
              <a:off x="8191986" y="1394818"/>
              <a:ext cx="54365" cy="110620"/>
            </a:xfrm>
            <a:custGeom>
              <a:rect b="b" l="l" r="r" t="t"/>
              <a:pathLst>
                <a:path extrusionOk="0" fill="none" h="3803" w="1869">
                  <a:moveTo>
                    <a:pt x="1869" y="0"/>
                  </a:moveTo>
                  <a:lnTo>
                    <a:pt x="1" y="1901"/>
                  </a:lnTo>
                  <a:lnTo>
                    <a:pt x="1869" y="3803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2"/>
            <p:cNvSpPr/>
            <p:nvPr/>
          </p:nvSpPr>
          <p:spPr>
            <a:xfrm>
              <a:off x="8385062" y="1394818"/>
              <a:ext cx="55354" cy="110620"/>
            </a:xfrm>
            <a:custGeom>
              <a:rect b="b" l="l" r="r" t="t"/>
              <a:pathLst>
                <a:path extrusionOk="0" fill="none" h="3803" w="1903">
                  <a:moveTo>
                    <a:pt x="1" y="0"/>
                  </a:moveTo>
                  <a:lnTo>
                    <a:pt x="1902" y="1901"/>
                  </a:lnTo>
                  <a:lnTo>
                    <a:pt x="1" y="3803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2"/>
            <p:cNvSpPr/>
            <p:nvPr/>
          </p:nvSpPr>
          <p:spPr>
            <a:xfrm>
              <a:off x="8292887" y="1394818"/>
              <a:ext cx="43689" cy="120335"/>
            </a:xfrm>
            <a:custGeom>
              <a:rect b="b" l="l" r="r" t="t"/>
              <a:pathLst>
                <a:path extrusionOk="0" fill="none" h="4137" w="1502">
                  <a:moveTo>
                    <a:pt x="1" y="4136"/>
                  </a:moveTo>
                  <a:lnTo>
                    <a:pt x="1502" y="0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8483055" y="1500548"/>
              <a:ext cx="31095" cy="31095"/>
            </a:xfrm>
            <a:custGeom>
              <a:rect b="b" l="l" r="r" t="t"/>
              <a:pathLst>
                <a:path extrusionOk="0" h="1069" w="1069">
                  <a:moveTo>
                    <a:pt x="535" y="1"/>
                  </a:moveTo>
                  <a:cubicBezTo>
                    <a:pt x="234" y="1"/>
                    <a:pt x="1" y="234"/>
                    <a:pt x="1" y="535"/>
                  </a:cubicBezTo>
                  <a:cubicBezTo>
                    <a:pt x="1" y="802"/>
                    <a:pt x="234" y="1068"/>
                    <a:pt x="535" y="1068"/>
                  </a:cubicBezTo>
                  <a:cubicBezTo>
                    <a:pt x="835" y="1068"/>
                    <a:pt x="1068" y="802"/>
                    <a:pt x="1068" y="535"/>
                  </a:cubicBezTo>
                  <a:cubicBezTo>
                    <a:pt x="1068" y="234"/>
                    <a:pt x="835" y="1"/>
                    <a:pt x="535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8528666" y="1500548"/>
              <a:ext cx="31065" cy="31095"/>
            </a:xfrm>
            <a:custGeom>
              <a:rect b="b" l="l" r="r" t="t"/>
              <a:pathLst>
                <a:path extrusionOk="0" h="1069" w="1068">
                  <a:moveTo>
                    <a:pt x="534" y="1"/>
                  </a:moveTo>
                  <a:cubicBezTo>
                    <a:pt x="267" y="1"/>
                    <a:pt x="0" y="234"/>
                    <a:pt x="0" y="535"/>
                  </a:cubicBezTo>
                  <a:cubicBezTo>
                    <a:pt x="0" y="802"/>
                    <a:pt x="267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8593674" y="1500548"/>
              <a:ext cx="31065" cy="31095"/>
            </a:xfrm>
            <a:custGeom>
              <a:rect b="b" l="l" r="r" t="t"/>
              <a:pathLst>
                <a:path extrusionOk="0" h="1069" w="1068">
                  <a:moveTo>
                    <a:pt x="534" y="1"/>
                  </a:moveTo>
                  <a:cubicBezTo>
                    <a:pt x="234" y="1"/>
                    <a:pt x="0" y="234"/>
                    <a:pt x="0" y="535"/>
                  </a:cubicBezTo>
                  <a:cubicBezTo>
                    <a:pt x="0" y="802"/>
                    <a:pt x="234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2"/>
            <p:cNvSpPr/>
            <p:nvPr/>
          </p:nvSpPr>
          <p:spPr>
            <a:xfrm>
              <a:off x="8219152" y="1627656"/>
              <a:ext cx="1656300" cy="29"/>
            </a:xfrm>
            <a:custGeom>
              <a:rect b="b" l="l" r="r" t="t"/>
              <a:pathLst>
                <a:path extrusionOk="0" fill="none" h="1" w="56942">
                  <a:moveTo>
                    <a:pt x="1" y="1"/>
                  </a:moveTo>
                  <a:lnTo>
                    <a:pt x="56941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9975312" y="1627656"/>
              <a:ext cx="128101" cy="29"/>
            </a:xfrm>
            <a:custGeom>
              <a:rect b="b" l="l" r="r" t="t"/>
              <a:pathLst>
                <a:path extrusionOk="0" fill="none" h="1" w="4404">
                  <a:moveTo>
                    <a:pt x="0" y="1"/>
                  </a:moveTo>
                  <a:lnTo>
                    <a:pt x="4403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2"/>
            <p:cNvSpPr/>
            <p:nvPr/>
          </p:nvSpPr>
          <p:spPr>
            <a:xfrm>
              <a:off x="10174205" y="1627656"/>
              <a:ext cx="163035" cy="29"/>
            </a:xfrm>
            <a:custGeom>
              <a:rect b="b" l="l" r="r" t="t"/>
              <a:pathLst>
                <a:path extrusionOk="0" fill="none" h="1" w="5605">
                  <a:moveTo>
                    <a:pt x="0" y="1"/>
                  </a:moveTo>
                  <a:lnTo>
                    <a:pt x="5604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2"/>
            <p:cNvSpPr/>
            <p:nvPr/>
          </p:nvSpPr>
          <p:spPr>
            <a:xfrm>
              <a:off x="8219152" y="1757673"/>
              <a:ext cx="1036300" cy="29"/>
            </a:xfrm>
            <a:custGeom>
              <a:rect b="b" l="l" r="r" t="t"/>
              <a:pathLst>
                <a:path extrusionOk="0" fill="none" h="1" w="35627">
                  <a:moveTo>
                    <a:pt x="1" y="1"/>
                  </a:moveTo>
                  <a:lnTo>
                    <a:pt x="35626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2"/>
            <p:cNvSpPr/>
            <p:nvPr/>
          </p:nvSpPr>
          <p:spPr>
            <a:xfrm>
              <a:off x="9408676" y="1757673"/>
              <a:ext cx="186335" cy="29"/>
            </a:xfrm>
            <a:custGeom>
              <a:rect b="b" l="l" r="r" t="t"/>
              <a:pathLst>
                <a:path extrusionOk="0" fill="none" h="1" w="6406">
                  <a:moveTo>
                    <a:pt x="1" y="1"/>
                  </a:moveTo>
                  <a:lnTo>
                    <a:pt x="6405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2"/>
            <p:cNvSpPr/>
            <p:nvPr/>
          </p:nvSpPr>
          <p:spPr>
            <a:xfrm>
              <a:off x="9090440" y="1832396"/>
              <a:ext cx="504581" cy="29"/>
            </a:xfrm>
            <a:custGeom>
              <a:rect b="b" l="l" r="r" t="t"/>
              <a:pathLst>
                <a:path extrusionOk="0" fill="none" h="1" w="17347">
                  <a:moveTo>
                    <a:pt x="1734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2"/>
            <p:cNvSpPr/>
            <p:nvPr/>
          </p:nvSpPr>
          <p:spPr>
            <a:xfrm>
              <a:off x="8919673" y="1832396"/>
              <a:ext cx="101923" cy="29"/>
            </a:xfrm>
            <a:custGeom>
              <a:rect b="b" l="l" r="r" t="t"/>
              <a:pathLst>
                <a:path extrusionOk="0" fill="none" h="1" w="3504">
                  <a:moveTo>
                    <a:pt x="3503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2"/>
            <p:cNvSpPr/>
            <p:nvPr/>
          </p:nvSpPr>
          <p:spPr>
            <a:xfrm>
              <a:off x="8737271" y="1832396"/>
              <a:ext cx="101894" cy="29"/>
            </a:xfrm>
            <a:custGeom>
              <a:rect b="b" l="l" r="r" t="t"/>
              <a:pathLst>
                <a:path extrusionOk="0" fill="none" h="1" w="3503">
                  <a:moveTo>
                    <a:pt x="3503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2"/>
            <p:cNvSpPr/>
            <p:nvPr/>
          </p:nvSpPr>
          <p:spPr>
            <a:xfrm>
              <a:off x="8555829" y="1832396"/>
              <a:ext cx="100934" cy="29"/>
            </a:xfrm>
            <a:custGeom>
              <a:rect b="b" l="l" r="r" t="t"/>
              <a:pathLst>
                <a:path extrusionOk="0" fill="none" h="1" w="3470">
                  <a:moveTo>
                    <a:pt x="3470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8373428" y="1832396"/>
              <a:ext cx="100934" cy="29"/>
            </a:xfrm>
            <a:custGeom>
              <a:rect b="b" l="l" r="r" t="t"/>
              <a:pathLst>
                <a:path extrusionOk="0" fill="none" h="1" w="3470">
                  <a:moveTo>
                    <a:pt x="347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8373428" y="1923582"/>
              <a:ext cx="1570900" cy="29"/>
            </a:xfrm>
            <a:custGeom>
              <a:rect b="b" l="l" r="r" t="t"/>
              <a:pathLst>
                <a:path extrusionOk="0" fill="none" h="1" w="54006">
                  <a:moveTo>
                    <a:pt x="5400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8219152" y="1832396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8219152" y="1923582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8219152" y="2014798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8219152" y="2105984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10039331" y="1923582"/>
              <a:ext cx="216411" cy="29"/>
            </a:xfrm>
            <a:custGeom>
              <a:rect b="b" l="l" r="r" t="t"/>
              <a:pathLst>
                <a:path extrusionOk="0" fill="none" h="1" w="7440">
                  <a:moveTo>
                    <a:pt x="1" y="1"/>
                  </a:moveTo>
                  <a:lnTo>
                    <a:pt x="7439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8369559" y="2014798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8369559" y="2107933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8369559" y="2202057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8369559" y="2295192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9090440" y="2295192"/>
              <a:ext cx="884929" cy="29"/>
            </a:xfrm>
            <a:custGeom>
              <a:rect b="b" l="l" r="r" t="t"/>
              <a:pathLst>
                <a:path extrusionOk="0" fill="none" h="1" w="30423">
                  <a:moveTo>
                    <a:pt x="0" y="1"/>
                  </a:moveTo>
                  <a:lnTo>
                    <a:pt x="30422" y="1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9615336" y="2202057"/>
              <a:ext cx="360016" cy="29"/>
            </a:xfrm>
            <a:custGeom>
              <a:rect b="b" l="l" r="r" t="t"/>
              <a:pathLst>
                <a:path extrusionOk="0" fill="none" h="1" w="12377">
                  <a:moveTo>
                    <a:pt x="1" y="0"/>
                  </a:moveTo>
                  <a:lnTo>
                    <a:pt x="12376" y="0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9832671" y="2105984"/>
              <a:ext cx="142674" cy="29"/>
            </a:xfrm>
            <a:custGeom>
              <a:rect b="b" l="l" r="r" t="t"/>
              <a:pathLst>
                <a:path extrusionOk="0" fill="none" h="1" w="4905">
                  <a:moveTo>
                    <a:pt x="1" y="1"/>
                  </a:moveTo>
                  <a:lnTo>
                    <a:pt x="4904" y="1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2" name="Google Shape;382;p22"/>
          <p:cNvGrpSpPr/>
          <p:nvPr/>
        </p:nvGrpSpPr>
        <p:grpSpPr>
          <a:xfrm flipH="1">
            <a:off x="7058589" y="1071875"/>
            <a:ext cx="2085403" cy="2999739"/>
            <a:chOff x="7435625" y="1209875"/>
            <a:chExt cx="1470250" cy="2114875"/>
          </a:xfrm>
        </p:grpSpPr>
        <p:sp>
          <p:nvSpPr>
            <p:cNvPr id="383" name="Google Shape;383;p22"/>
            <p:cNvSpPr/>
            <p:nvPr/>
          </p:nvSpPr>
          <p:spPr>
            <a:xfrm>
              <a:off x="7658275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01" y="1"/>
                  </a:moveTo>
                  <a:cubicBezTo>
                    <a:pt x="168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168" y="101"/>
                    <a:pt x="401" y="101"/>
                  </a:cubicBezTo>
                  <a:lnTo>
                    <a:pt x="4404" y="101"/>
                  </a:lnTo>
                  <a:cubicBezTo>
                    <a:pt x="4637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37" y="1"/>
                    <a:pt x="4404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2"/>
            <p:cNvSpPr/>
            <p:nvPr/>
          </p:nvSpPr>
          <p:spPr>
            <a:xfrm>
              <a:off x="7494000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34" y="1"/>
                  </a:moveTo>
                  <a:cubicBezTo>
                    <a:pt x="201" y="1"/>
                    <a:pt x="0" y="201"/>
                    <a:pt x="0" y="434"/>
                  </a:cubicBezTo>
                  <a:lnTo>
                    <a:pt x="0" y="501"/>
                  </a:lnTo>
                  <a:cubicBezTo>
                    <a:pt x="0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37" y="101"/>
                    <a:pt x="4837" y="268"/>
                    <a:pt x="4837" y="501"/>
                  </a:cubicBezTo>
                  <a:lnTo>
                    <a:pt x="4837" y="434"/>
                  </a:lnTo>
                  <a:cubicBezTo>
                    <a:pt x="4837" y="201"/>
                    <a:pt x="4637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2"/>
            <p:cNvSpPr/>
            <p:nvPr/>
          </p:nvSpPr>
          <p:spPr>
            <a:xfrm>
              <a:off x="7821725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71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71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7970175" y="3087075"/>
              <a:ext cx="106775" cy="109250"/>
            </a:xfrm>
            <a:custGeom>
              <a:rect b="b" l="l" r="r" t="t"/>
              <a:pathLst>
                <a:path extrusionOk="0" h="4370" w="4271">
                  <a:moveTo>
                    <a:pt x="2135" y="0"/>
                  </a:moveTo>
                  <a:cubicBezTo>
                    <a:pt x="968" y="0"/>
                    <a:pt x="0" y="967"/>
                    <a:pt x="0" y="2168"/>
                  </a:cubicBezTo>
                  <a:cubicBezTo>
                    <a:pt x="0" y="3403"/>
                    <a:pt x="968" y="4370"/>
                    <a:pt x="2135" y="4370"/>
                  </a:cubicBezTo>
                  <a:cubicBezTo>
                    <a:pt x="3336" y="4370"/>
                    <a:pt x="4270" y="3403"/>
                    <a:pt x="4270" y="2168"/>
                  </a:cubicBezTo>
                  <a:cubicBezTo>
                    <a:pt x="4270" y="967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7970175" y="3087075"/>
              <a:ext cx="106775" cy="106750"/>
            </a:xfrm>
            <a:custGeom>
              <a:rect b="b" l="l" r="r" t="t"/>
              <a:pathLst>
                <a:path extrusionOk="0" h="4270" w="4271">
                  <a:moveTo>
                    <a:pt x="2135" y="0"/>
                  </a:moveTo>
                  <a:cubicBezTo>
                    <a:pt x="968" y="0"/>
                    <a:pt x="0" y="934"/>
                    <a:pt x="0" y="2135"/>
                  </a:cubicBezTo>
                  <a:cubicBezTo>
                    <a:pt x="0" y="3302"/>
                    <a:pt x="968" y="4270"/>
                    <a:pt x="2135" y="4270"/>
                  </a:cubicBezTo>
                  <a:cubicBezTo>
                    <a:pt x="3336" y="4270"/>
                    <a:pt x="4270" y="3302"/>
                    <a:pt x="4270" y="2135"/>
                  </a:cubicBezTo>
                  <a:cubicBezTo>
                    <a:pt x="4270" y="934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B6BA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2"/>
            <p:cNvSpPr/>
            <p:nvPr/>
          </p:nvSpPr>
          <p:spPr>
            <a:xfrm>
              <a:off x="7980175" y="3096250"/>
              <a:ext cx="87600" cy="88400"/>
            </a:xfrm>
            <a:custGeom>
              <a:rect b="b" l="l" r="r" t="t"/>
              <a:pathLst>
                <a:path extrusionOk="0" h="3536" w="3504">
                  <a:moveTo>
                    <a:pt x="1735" y="0"/>
                  </a:moveTo>
                  <a:cubicBezTo>
                    <a:pt x="768" y="0"/>
                    <a:pt x="1" y="801"/>
                    <a:pt x="1" y="1768"/>
                  </a:cubicBezTo>
                  <a:cubicBezTo>
                    <a:pt x="1" y="2735"/>
                    <a:pt x="768" y="3536"/>
                    <a:pt x="1735" y="3536"/>
                  </a:cubicBezTo>
                  <a:cubicBezTo>
                    <a:pt x="2703" y="3536"/>
                    <a:pt x="3503" y="2735"/>
                    <a:pt x="3503" y="1768"/>
                  </a:cubicBezTo>
                  <a:cubicBezTo>
                    <a:pt x="3503" y="801"/>
                    <a:pt x="2703" y="0"/>
                    <a:pt x="1735" y="0"/>
                  </a:cubicBezTo>
                  <a:close/>
                </a:path>
              </a:pathLst>
            </a:custGeom>
            <a:solidFill>
              <a:srgbClr val="D0D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2"/>
            <p:cNvSpPr/>
            <p:nvPr/>
          </p:nvSpPr>
          <p:spPr>
            <a:xfrm>
              <a:off x="7980175" y="3139600"/>
              <a:ext cx="87600" cy="45050"/>
            </a:xfrm>
            <a:custGeom>
              <a:rect b="b" l="l" r="r" t="t"/>
              <a:pathLst>
                <a:path extrusionOk="0" h="1802" w="3504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" y="1001"/>
                    <a:pt x="768" y="1802"/>
                    <a:pt x="1735" y="1802"/>
                  </a:cubicBezTo>
                  <a:cubicBezTo>
                    <a:pt x="2703" y="1802"/>
                    <a:pt x="3503" y="1001"/>
                    <a:pt x="3503" y="34"/>
                  </a:cubicBezTo>
                  <a:cubicBezTo>
                    <a:pt x="3503" y="34"/>
                    <a:pt x="3503" y="34"/>
                    <a:pt x="3503" y="1"/>
                  </a:cubicBezTo>
                  <a:cubicBezTo>
                    <a:pt x="3503" y="968"/>
                    <a:pt x="2703" y="1735"/>
                    <a:pt x="1735" y="1735"/>
                  </a:cubicBezTo>
                  <a:cubicBezTo>
                    <a:pt x="768" y="1735"/>
                    <a:pt x="1" y="968"/>
                    <a:pt x="1" y="1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2"/>
            <p:cNvSpPr/>
            <p:nvPr/>
          </p:nvSpPr>
          <p:spPr>
            <a:xfrm>
              <a:off x="7631600" y="2647575"/>
              <a:ext cx="102600" cy="30900"/>
            </a:xfrm>
            <a:custGeom>
              <a:rect b="b" l="l" r="r" t="t"/>
              <a:pathLst>
                <a:path extrusionOk="0" h="1236" w="4104">
                  <a:moveTo>
                    <a:pt x="634" y="1"/>
                  </a:moveTo>
                  <a:cubicBezTo>
                    <a:pt x="301" y="1"/>
                    <a:pt x="0" y="268"/>
                    <a:pt x="0" y="601"/>
                  </a:cubicBezTo>
                  <a:cubicBezTo>
                    <a:pt x="0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2"/>
            <p:cNvSpPr/>
            <p:nvPr/>
          </p:nvSpPr>
          <p:spPr>
            <a:xfrm>
              <a:off x="7753350" y="2647575"/>
              <a:ext cx="102600" cy="30900"/>
            </a:xfrm>
            <a:custGeom>
              <a:rect b="b" l="l" r="r" t="t"/>
              <a:pathLst>
                <a:path extrusionOk="0" h="1236" w="4104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2"/>
            <p:cNvSpPr/>
            <p:nvPr/>
          </p:nvSpPr>
          <p:spPr>
            <a:xfrm>
              <a:off x="7478150" y="2827700"/>
              <a:ext cx="664675" cy="30900"/>
            </a:xfrm>
            <a:custGeom>
              <a:rect b="b" l="l" r="r" t="t"/>
              <a:pathLst>
                <a:path extrusionOk="0" h="1236" w="26587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25953" y="1235"/>
                  </a:lnTo>
                  <a:cubicBezTo>
                    <a:pt x="26286" y="1235"/>
                    <a:pt x="26586" y="968"/>
                    <a:pt x="26586" y="601"/>
                  </a:cubicBezTo>
                  <a:cubicBezTo>
                    <a:pt x="26586" y="268"/>
                    <a:pt x="26286" y="1"/>
                    <a:pt x="25953" y="1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2"/>
            <p:cNvSpPr/>
            <p:nvPr/>
          </p:nvSpPr>
          <p:spPr>
            <a:xfrm>
              <a:off x="7977675" y="2891100"/>
              <a:ext cx="130125" cy="31700"/>
            </a:xfrm>
            <a:custGeom>
              <a:rect b="b" l="l" r="r" t="t"/>
              <a:pathLst>
                <a:path extrusionOk="0" h="1268" w="5205">
                  <a:moveTo>
                    <a:pt x="634" y="0"/>
                  </a:moveTo>
                  <a:cubicBezTo>
                    <a:pt x="267" y="0"/>
                    <a:pt x="1" y="300"/>
                    <a:pt x="1" y="634"/>
                  </a:cubicBezTo>
                  <a:cubicBezTo>
                    <a:pt x="1" y="1001"/>
                    <a:pt x="267" y="1268"/>
                    <a:pt x="634" y="1268"/>
                  </a:cubicBezTo>
                  <a:lnTo>
                    <a:pt x="4571" y="1268"/>
                  </a:lnTo>
                  <a:cubicBezTo>
                    <a:pt x="4937" y="1268"/>
                    <a:pt x="5204" y="1001"/>
                    <a:pt x="5204" y="634"/>
                  </a:cubicBezTo>
                  <a:cubicBezTo>
                    <a:pt x="5204" y="300"/>
                    <a:pt x="4937" y="0"/>
                    <a:pt x="4571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2"/>
            <p:cNvSpPr/>
            <p:nvPr/>
          </p:nvSpPr>
          <p:spPr>
            <a:xfrm>
              <a:off x="7840925" y="2891100"/>
              <a:ext cx="117600" cy="31700"/>
            </a:xfrm>
            <a:custGeom>
              <a:rect b="b" l="l" r="r" t="t"/>
              <a:pathLst>
                <a:path extrusionOk="0" h="1268" w="4704">
                  <a:moveTo>
                    <a:pt x="634" y="0"/>
                  </a:moveTo>
                  <a:cubicBezTo>
                    <a:pt x="300" y="0"/>
                    <a:pt x="0" y="300"/>
                    <a:pt x="0" y="634"/>
                  </a:cubicBezTo>
                  <a:cubicBezTo>
                    <a:pt x="0" y="1001"/>
                    <a:pt x="300" y="1268"/>
                    <a:pt x="634" y="1268"/>
                  </a:cubicBezTo>
                  <a:lnTo>
                    <a:pt x="4070" y="1268"/>
                  </a:lnTo>
                  <a:cubicBezTo>
                    <a:pt x="4437" y="1268"/>
                    <a:pt x="4703" y="1001"/>
                    <a:pt x="4703" y="634"/>
                  </a:cubicBezTo>
                  <a:cubicBezTo>
                    <a:pt x="4703" y="300"/>
                    <a:pt x="4403" y="0"/>
                    <a:pt x="4070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2"/>
            <p:cNvSpPr/>
            <p:nvPr/>
          </p:nvSpPr>
          <p:spPr>
            <a:xfrm>
              <a:off x="7735850" y="2445775"/>
              <a:ext cx="619625" cy="520400"/>
            </a:xfrm>
            <a:custGeom>
              <a:rect b="b" l="l" r="r" t="t"/>
              <a:pathLst>
                <a:path extrusionOk="0" h="20816" w="24785">
                  <a:moveTo>
                    <a:pt x="20815" y="0"/>
                  </a:moveTo>
                  <a:lnTo>
                    <a:pt x="0" y="20815"/>
                  </a:lnTo>
                  <a:lnTo>
                    <a:pt x="4303" y="20815"/>
                  </a:lnTo>
                  <a:lnTo>
                    <a:pt x="24584" y="534"/>
                  </a:lnTo>
                  <a:lnTo>
                    <a:pt x="24784" y="0"/>
                  </a:lnTo>
                  <a:close/>
                </a:path>
              </a:pathLst>
            </a:custGeom>
            <a:solidFill>
              <a:srgbClr val="E1F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7435625" y="1671050"/>
              <a:ext cx="1062450" cy="1653700"/>
            </a:xfrm>
            <a:custGeom>
              <a:rect b="b" l="l" r="r" t="t"/>
              <a:pathLst>
                <a:path extrusionOk="0" h="66148" w="42498">
                  <a:moveTo>
                    <a:pt x="2169" y="1"/>
                  </a:moveTo>
                  <a:cubicBezTo>
                    <a:pt x="968" y="1"/>
                    <a:pt x="0" y="968"/>
                    <a:pt x="0" y="2169"/>
                  </a:cubicBezTo>
                  <a:lnTo>
                    <a:pt x="0" y="63980"/>
                  </a:lnTo>
                  <a:cubicBezTo>
                    <a:pt x="0" y="65181"/>
                    <a:pt x="968" y="66148"/>
                    <a:pt x="2169" y="66148"/>
                  </a:cubicBezTo>
                  <a:lnTo>
                    <a:pt x="40329" y="66148"/>
                  </a:lnTo>
                  <a:cubicBezTo>
                    <a:pt x="41530" y="66148"/>
                    <a:pt x="42497" y="65181"/>
                    <a:pt x="42497" y="63980"/>
                  </a:cubicBezTo>
                  <a:lnTo>
                    <a:pt x="42497" y="2169"/>
                  </a:lnTo>
                  <a:cubicBezTo>
                    <a:pt x="42497" y="968"/>
                    <a:pt x="41530" y="1"/>
                    <a:pt x="40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2"/>
            <p:cNvSpPr/>
            <p:nvPr/>
          </p:nvSpPr>
          <p:spPr>
            <a:xfrm>
              <a:off x="7435625" y="1671050"/>
              <a:ext cx="1062450" cy="150125"/>
            </a:xfrm>
            <a:custGeom>
              <a:rect b="b" l="l" r="r" t="t"/>
              <a:pathLst>
                <a:path extrusionOk="0" h="6005" w="42498">
                  <a:moveTo>
                    <a:pt x="1635" y="1"/>
                  </a:moveTo>
                  <a:cubicBezTo>
                    <a:pt x="734" y="1"/>
                    <a:pt x="0" y="734"/>
                    <a:pt x="0" y="1635"/>
                  </a:cubicBezTo>
                  <a:lnTo>
                    <a:pt x="0" y="6005"/>
                  </a:lnTo>
                  <a:lnTo>
                    <a:pt x="42497" y="6005"/>
                  </a:lnTo>
                  <a:lnTo>
                    <a:pt x="42497" y="1635"/>
                  </a:lnTo>
                  <a:cubicBezTo>
                    <a:pt x="42497" y="734"/>
                    <a:pt x="41764" y="1"/>
                    <a:pt x="408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2"/>
            <p:cNvSpPr/>
            <p:nvPr/>
          </p:nvSpPr>
          <p:spPr>
            <a:xfrm>
              <a:off x="7493175" y="1866200"/>
              <a:ext cx="949850" cy="1409350"/>
            </a:xfrm>
            <a:custGeom>
              <a:rect b="b" l="l" r="r" t="t"/>
              <a:pathLst>
                <a:path extrusionOk="0" h="56374" w="37994">
                  <a:moveTo>
                    <a:pt x="36259" y="56374"/>
                  </a:moveTo>
                  <a:lnTo>
                    <a:pt x="1768" y="56374"/>
                  </a:lnTo>
                  <a:cubicBezTo>
                    <a:pt x="801" y="56374"/>
                    <a:pt x="0" y="55607"/>
                    <a:pt x="0" y="54639"/>
                  </a:cubicBezTo>
                  <a:lnTo>
                    <a:pt x="0" y="1735"/>
                  </a:lnTo>
                  <a:cubicBezTo>
                    <a:pt x="0" y="767"/>
                    <a:pt x="801" y="0"/>
                    <a:pt x="1768" y="0"/>
                  </a:cubicBezTo>
                  <a:lnTo>
                    <a:pt x="36259" y="0"/>
                  </a:lnTo>
                  <a:cubicBezTo>
                    <a:pt x="37227" y="0"/>
                    <a:pt x="37994" y="767"/>
                    <a:pt x="37994" y="1735"/>
                  </a:cubicBezTo>
                  <a:lnTo>
                    <a:pt x="37994" y="54639"/>
                  </a:lnTo>
                  <a:cubicBezTo>
                    <a:pt x="37994" y="55607"/>
                    <a:pt x="37227" y="56374"/>
                    <a:pt x="36259" y="56374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2"/>
            <p:cNvSpPr/>
            <p:nvPr/>
          </p:nvSpPr>
          <p:spPr>
            <a:xfrm>
              <a:off x="7725000" y="1721075"/>
              <a:ext cx="50900" cy="25900"/>
            </a:xfrm>
            <a:custGeom>
              <a:rect b="b" l="l" r="r" t="t"/>
              <a:pathLst>
                <a:path extrusionOk="0" h="1036" w="2036">
                  <a:moveTo>
                    <a:pt x="1001" y="1"/>
                  </a:moveTo>
                  <a:cubicBezTo>
                    <a:pt x="434" y="1"/>
                    <a:pt x="0" y="435"/>
                    <a:pt x="0" y="1002"/>
                  </a:cubicBezTo>
                  <a:lnTo>
                    <a:pt x="0" y="1035"/>
                  </a:lnTo>
                  <a:cubicBezTo>
                    <a:pt x="0" y="468"/>
                    <a:pt x="434" y="1"/>
                    <a:pt x="1001" y="1"/>
                  </a:cubicBezTo>
                  <a:close/>
                  <a:moveTo>
                    <a:pt x="1001" y="1"/>
                  </a:moveTo>
                  <a:cubicBezTo>
                    <a:pt x="1568" y="1"/>
                    <a:pt x="2035" y="468"/>
                    <a:pt x="2035" y="1035"/>
                  </a:cubicBezTo>
                  <a:lnTo>
                    <a:pt x="2035" y="1002"/>
                  </a:lnTo>
                  <a:cubicBezTo>
                    <a:pt x="2035" y="435"/>
                    <a:pt x="1568" y="1"/>
                    <a:pt x="1001" y="1"/>
                  </a:cubicBezTo>
                  <a:close/>
                </a:path>
              </a:pathLst>
            </a:custGeom>
            <a:solidFill>
              <a:srgbClr val="84F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2"/>
            <p:cNvSpPr/>
            <p:nvPr/>
          </p:nvSpPr>
          <p:spPr>
            <a:xfrm>
              <a:off x="7539025" y="2031300"/>
              <a:ext cx="674675" cy="15875"/>
            </a:xfrm>
            <a:custGeom>
              <a:rect b="b" l="l" r="r" t="t"/>
              <a:pathLst>
                <a:path extrusionOk="0" h="635" w="26987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26686" y="635"/>
                  </a:lnTo>
                  <a:cubicBezTo>
                    <a:pt x="26853" y="635"/>
                    <a:pt x="26987" y="501"/>
                    <a:pt x="26987" y="301"/>
                  </a:cubicBezTo>
                  <a:cubicBezTo>
                    <a:pt x="26987" y="134"/>
                    <a:pt x="26853" y="1"/>
                    <a:pt x="2668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2"/>
            <p:cNvSpPr/>
            <p:nvPr/>
          </p:nvSpPr>
          <p:spPr>
            <a:xfrm>
              <a:off x="8255375" y="2031300"/>
              <a:ext cx="65075" cy="15875"/>
            </a:xfrm>
            <a:custGeom>
              <a:rect b="b" l="l" r="r" t="t"/>
              <a:pathLst>
                <a:path extrusionOk="0" h="635" w="2603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01" y="635"/>
                  </a:cubicBezTo>
                  <a:lnTo>
                    <a:pt x="2269" y="635"/>
                  </a:lnTo>
                  <a:cubicBezTo>
                    <a:pt x="2436" y="635"/>
                    <a:pt x="2602" y="501"/>
                    <a:pt x="2602" y="301"/>
                  </a:cubicBezTo>
                  <a:cubicBezTo>
                    <a:pt x="2602" y="134"/>
                    <a:pt x="2436" y="1"/>
                    <a:pt x="2269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2"/>
            <p:cNvSpPr/>
            <p:nvPr/>
          </p:nvSpPr>
          <p:spPr>
            <a:xfrm>
              <a:off x="8345450" y="2031300"/>
              <a:ext cx="52550" cy="15875"/>
            </a:xfrm>
            <a:custGeom>
              <a:rect b="b" l="l" r="r" t="t"/>
              <a:pathLst>
                <a:path extrusionOk="0" h="635" w="2102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5"/>
                    <a:pt x="300" y="635"/>
                  </a:cubicBezTo>
                  <a:lnTo>
                    <a:pt x="1768" y="635"/>
                  </a:lnTo>
                  <a:cubicBezTo>
                    <a:pt x="1968" y="635"/>
                    <a:pt x="2102" y="501"/>
                    <a:pt x="2102" y="301"/>
                  </a:cubicBezTo>
                  <a:cubicBezTo>
                    <a:pt x="2102" y="134"/>
                    <a:pt x="1968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2"/>
            <p:cNvSpPr/>
            <p:nvPr/>
          </p:nvSpPr>
          <p:spPr>
            <a:xfrm>
              <a:off x="7539025" y="2105525"/>
              <a:ext cx="386150" cy="15875"/>
            </a:xfrm>
            <a:custGeom>
              <a:rect b="b" l="l" r="r" t="t"/>
              <a:pathLst>
                <a:path extrusionOk="0" h="635" w="15446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5112" y="634"/>
                  </a:lnTo>
                  <a:cubicBezTo>
                    <a:pt x="15312" y="634"/>
                    <a:pt x="15445" y="501"/>
                    <a:pt x="15445" y="334"/>
                  </a:cubicBezTo>
                  <a:cubicBezTo>
                    <a:pt x="15445" y="134"/>
                    <a:pt x="15312" y="1"/>
                    <a:pt x="15112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7931800" y="2105525"/>
              <a:ext cx="121800" cy="15875"/>
            </a:xfrm>
            <a:custGeom>
              <a:rect b="b" l="l" r="r" t="t"/>
              <a:pathLst>
                <a:path extrusionOk="0" h="635" w="4872">
                  <a:moveTo>
                    <a:pt x="301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4571" y="634"/>
                  </a:lnTo>
                  <a:cubicBezTo>
                    <a:pt x="4738" y="634"/>
                    <a:pt x="4871" y="501"/>
                    <a:pt x="4871" y="334"/>
                  </a:cubicBezTo>
                  <a:cubicBezTo>
                    <a:pt x="4871" y="134"/>
                    <a:pt x="4738" y="1"/>
                    <a:pt x="4571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7971850" y="2148050"/>
              <a:ext cx="81750" cy="16700"/>
            </a:xfrm>
            <a:custGeom>
              <a:rect b="b" l="l" r="r" t="t"/>
              <a:pathLst>
                <a:path extrusionOk="0" h="668" w="3270">
                  <a:moveTo>
                    <a:pt x="334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34" y="668"/>
                  </a:cubicBezTo>
                  <a:lnTo>
                    <a:pt x="2969" y="668"/>
                  </a:lnTo>
                  <a:cubicBezTo>
                    <a:pt x="3136" y="668"/>
                    <a:pt x="3269" y="501"/>
                    <a:pt x="3269" y="334"/>
                  </a:cubicBezTo>
                  <a:cubicBezTo>
                    <a:pt x="3269" y="168"/>
                    <a:pt x="3136" y="1"/>
                    <a:pt x="296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2"/>
            <p:cNvSpPr/>
            <p:nvPr/>
          </p:nvSpPr>
          <p:spPr>
            <a:xfrm>
              <a:off x="7931800" y="2148050"/>
              <a:ext cx="24225" cy="16700"/>
            </a:xfrm>
            <a:custGeom>
              <a:rect b="b" l="l" r="r" t="t"/>
              <a:pathLst>
                <a:path extrusionOk="0" h="668" w="969">
                  <a:moveTo>
                    <a:pt x="335" y="1"/>
                  </a:moveTo>
                  <a:cubicBezTo>
                    <a:pt x="168" y="1"/>
                    <a:pt x="1" y="168"/>
                    <a:pt x="1" y="334"/>
                  </a:cubicBezTo>
                  <a:cubicBezTo>
                    <a:pt x="1" y="535"/>
                    <a:pt x="168" y="668"/>
                    <a:pt x="335" y="668"/>
                  </a:cubicBezTo>
                  <a:lnTo>
                    <a:pt x="635" y="668"/>
                  </a:lnTo>
                  <a:cubicBezTo>
                    <a:pt x="802" y="668"/>
                    <a:pt x="968" y="501"/>
                    <a:pt x="968" y="334"/>
                  </a:cubicBezTo>
                  <a:cubicBezTo>
                    <a:pt x="968" y="168"/>
                    <a:pt x="835" y="1"/>
                    <a:pt x="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2"/>
            <p:cNvSpPr/>
            <p:nvPr/>
          </p:nvSpPr>
          <p:spPr>
            <a:xfrm>
              <a:off x="7835900" y="2148050"/>
              <a:ext cx="73425" cy="16700"/>
            </a:xfrm>
            <a:custGeom>
              <a:rect b="b" l="l" r="r" t="t"/>
              <a:pathLst>
                <a:path extrusionOk="0" h="668" w="2937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36" y="501"/>
                    <a:pt x="2936" y="334"/>
                  </a:cubicBezTo>
                  <a:cubicBezTo>
                    <a:pt x="2936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2"/>
            <p:cNvSpPr/>
            <p:nvPr/>
          </p:nvSpPr>
          <p:spPr>
            <a:xfrm>
              <a:off x="7731675" y="2148050"/>
              <a:ext cx="74250" cy="16700"/>
            </a:xfrm>
            <a:custGeom>
              <a:rect b="b" l="l" r="r" t="t"/>
              <a:pathLst>
                <a:path extrusionOk="0" h="668" w="2970">
                  <a:moveTo>
                    <a:pt x="300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00" y="668"/>
                  </a:cubicBezTo>
                  <a:lnTo>
                    <a:pt x="2635" y="668"/>
                  </a:lnTo>
                  <a:cubicBezTo>
                    <a:pt x="2802" y="668"/>
                    <a:pt x="2969" y="501"/>
                    <a:pt x="2936" y="334"/>
                  </a:cubicBezTo>
                  <a:cubicBezTo>
                    <a:pt x="2936" y="168"/>
                    <a:pt x="2802" y="1"/>
                    <a:pt x="2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2"/>
            <p:cNvSpPr/>
            <p:nvPr/>
          </p:nvSpPr>
          <p:spPr>
            <a:xfrm>
              <a:off x="7627425" y="2148050"/>
              <a:ext cx="74250" cy="16700"/>
            </a:xfrm>
            <a:custGeom>
              <a:rect b="b" l="l" r="r" t="t"/>
              <a:pathLst>
                <a:path extrusionOk="0" h="668" w="2970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69" y="501"/>
                    <a:pt x="2969" y="334"/>
                  </a:cubicBezTo>
                  <a:cubicBezTo>
                    <a:pt x="2969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2"/>
            <p:cNvSpPr/>
            <p:nvPr/>
          </p:nvSpPr>
          <p:spPr>
            <a:xfrm>
              <a:off x="7627425" y="2200600"/>
              <a:ext cx="626300" cy="15875"/>
            </a:xfrm>
            <a:custGeom>
              <a:rect b="b" l="l" r="r" t="t"/>
              <a:pathLst>
                <a:path extrusionOk="0" h="635" w="25052">
                  <a:moveTo>
                    <a:pt x="301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24718" y="634"/>
                  </a:lnTo>
                  <a:cubicBezTo>
                    <a:pt x="24885" y="634"/>
                    <a:pt x="25052" y="501"/>
                    <a:pt x="25018" y="334"/>
                  </a:cubicBezTo>
                  <a:cubicBezTo>
                    <a:pt x="25018" y="134"/>
                    <a:pt x="24885" y="0"/>
                    <a:pt x="24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7539025" y="2148050"/>
              <a:ext cx="37550" cy="16700"/>
            </a:xfrm>
            <a:custGeom>
              <a:rect b="b" l="l" r="r" t="t"/>
              <a:pathLst>
                <a:path extrusionOk="0" h="668" w="1502">
                  <a:moveTo>
                    <a:pt x="334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8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7539025" y="2200600"/>
              <a:ext cx="37550" cy="15875"/>
            </a:xfrm>
            <a:custGeom>
              <a:rect b="b" l="l" r="r" t="t"/>
              <a:pathLst>
                <a:path extrusionOk="0" h="635" w="1502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1"/>
                    <a:pt x="1468" y="334"/>
                  </a:cubicBezTo>
                  <a:cubicBezTo>
                    <a:pt x="1468" y="134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2"/>
            <p:cNvSpPr/>
            <p:nvPr/>
          </p:nvSpPr>
          <p:spPr>
            <a:xfrm>
              <a:off x="7539025" y="2252300"/>
              <a:ext cx="37550" cy="16700"/>
            </a:xfrm>
            <a:custGeom>
              <a:rect b="b" l="l" r="r" t="t"/>
              <a:pathLst>
                <a:path extrusionOk="0" h="668" w="1502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7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2"/>
            <p:cNvSpPr/>
            <p:nvPr/>
          </p:nvSpPr>
          <p:spPr>
            <a:xfrm>
              <a:off x="7539025" y="2304850"/>
              <a:ext cx="37550" cy="15850"/>
            </a:xfrm>
            <a:custGeom>
              <a:rect b="b" l="l" r="r" t="t"/>
              <a:pathLst>
                <a:path extrusionOk="0" h="634" w="1502">
                  <a:moveTo>
                    <a:pt x="334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0"/>
                    <a:pt x="1468" y="300"/>
                  </a:cubicBezTo>
                  <a:cubicBezTo>
                    <a:pt x="1468" y="133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8292075" y="2200600"/>
              <a:ext cx="91750" cy="15875"/>
            </a:xfrm>
            <a:custGeom>
              <a:rect b="b" l="l" r="r" t="t"/>
              <a:pathLst>
                <a:path extrusionOk="0" h="635" w="3670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3336" y="634"/>
                  </a:lnTo>
                  <a:cubicBezTo>
                    <a:pt x="3503" y="634"/>
                    <a:pt x="3670" y="501"/>
                    <a:pt x="3670" y="334"/>
                  </a:cubicBezTo>
                  <a:cubicBezTo>
                    <a:pt x="3670" y="134"/>
                    <a:pt x="3536" y="0"/>
                    <a:pt x="3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2"/>
            <p:cNvSpPr/>
            <p:nvPr/>
          </p:nvSpPr>
          <p:spPr>
            <a:xfrm>
              <a:off x="7624925" y="2252300"/>
              <a:ext cx="264375" cy="16700"/>
            </a:xfrm>
            <a:custGeom>
              <a:rect b="b" l="l" r="r" t="t"/>
              <a:pathLst>
                <a:path extrusionOk="0" h="668" w="10575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0275" y="668"/>
                  </a:lnTo>
                  <a:cubicBezTo>
                    <a:pt x="10441" y="668"/>
                    <a:pt x="10575" y="501"/>
                    <a:pt x="10575" y="334"/>
                  </a:cubicBezTo>
                  <a:cubicBezTo>
                    <a:pt x="10575" y="167"/>
                    <a:pt x="10441" y="1"/>
                    <a:pt x="10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7971850" y="2412425"/>
              <a:ext cx="299400" cy="16700"/>
            </a:xfrm>
            <a:custGeom>
              <a:rect b="b" l="l" r="r" t="t"/>
              <a:pathLst>
                <a:path extrusionOk="0" h="668" w="11976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0"/>
                    <a:pt x="134" y="667"/>
                    <a:pt x="300" y="667"/>
                  </a:cubicBezTo>
                  <a:lnTo>
                    <a:pt x="11642" y="667"/>
                  </a:lnTo>
                  <a:cubicBezTo>
                    <a:pt x="11842" y="667"/>
                    <a:pt x="11975" y="500"/>
                    <a:pt x="11975" y="334"/>
                  </a:cubicBezTo>
                  <a:cubicBezTo>
                    <a:pt x="11975" y="134"/>
                    <a:pt x="11842" y="0"/>
                    <a:pt x="116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8049400" y="2359050"/>
              <a:ext cx="221850" cy="16700"/>
            </a:xfrm>
            <a:custGeom>
              <a:rect b="b" l="l" r="r" t="t"/>
              <a:pathLst>
                <a:path extrusionOk="0" h="668" w="8874">
                  <a:moveTo>
                    <a:pt x="334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67"/>
                    <a:pt x="334" y="667"/>
                  </a:cubicBezTo>
                  <a:lnTo>
                    <a:pt x="8540" y="667"/>
                  </a:lnTo>
                  <a:cubicBezTo>
                    <a:pt x="8740" y="667"/>
                    <a:pt x="8873" y="501"/>
                    <a:pt x="8873" y="334"/>
                  </a:cubicBezTo>
                  <a:cubicBezTo>
                    <a:pt x="8873" y="134"/>
                    <a:pt x="8740" y="0"/>
                    <a:pt x="8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8173650" y="2304850"/>
              <a:ext cx="97600" cy="15850"/>
            </a:xfrm>
            <a:custGeom>
              <a:rect b="b" l="l" r="r" t="t"/>
              <a:pathLst>
                <a:path extrusionOk="0" h="634" w="3904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01" y="634"/>
                  </a:cubicBezTo>
                  <a:lnTo>
                    <a:pt x="3570" y="634"/>
                  </a:lnTo>
                  <a:cubicBezTo>
                    <a:pt x="3770" y="634"/>
                    <a:pt x="3903" y="500"/>
                    <a:pt x="3903" y="300"/>
                  </a:cubicBezTo>
                  <a:cubicBezTo>
                    <a:pt x="3903" y="133"/>
                    <a:pt x="3770" y="0"/>
                    <a:pt x="3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7539025" y="1958750"/>
              <a:ext cx="312750" cy="15875"/>
            </a:xfrm>
            <a:custGeom>
              <a:rect b="b" l="l" r="r" t="t"/>
              <a:pathLst>
                <a:path extrusionOk="0" h="635" w="1251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2176" y="635"/>
                  </a:lnTo>
                  <a:cubicBezTo>
                    <a:pt x="12376" y="635"/>
                    <a:pt x="12510" y="501"/>
                    <a:pt x="12510" y="334"/>
                  </a:cubicBezTo>
                  <a:cubicBezTo>
                    <a:pt x="12510" y="134"/>
                    <a:pt x="12376" y="1"/>
                    <a:pt x="12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2"/>
            <p:cNvSpPr/>
            <p:nvPr/>
          </p:nvSpPr>
          <p:spPr>
            <a:xfrm>
              <a:off x="7539025" y="2539175"/>
              <a:ext cx="505400" cy="16700"/>
            </a:xfrm>
            <a:custGeom>
              <a:rect b="b" l="l" r="r" t="t"/>
              <a:pathLst>
                <a:path extrusionOk="0" h="668" w="20216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2"/>
            <p:cNvSpPr/>
            <p:nvPr/>
          </p:nvSpPr>
          <p:spPr>
            <a:xfrm>
              <a:off x="7539025" y="2603375"/>
              <a:ext cx="505400" cy="16725"/>
            </a:xfrm>
            <a:custGeom>
              <a:rect b="b" l="l" r="r" t="t"/>
              <a:pathLst>
                <a:path extrusionOk="0" h="669" w="20216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2"/>
            <p:cNvSpPr/>
            <p:nvPr/>
          </p:nvSpPr>
          <p:spPr>
            <a:xfrm>
              <a:off x="7539025" y="2667600"/>
              <a:ext cx="504550" cy="16700"/>
            </a:xfrm>
            <a:custGeom>
              <a:rect b="b" l="l" r="r" t="t"/>
              <a:pathLst>
                <a:path extrusionOk="0" h="668" w="20182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182" y="501"/>
                    <a:pt x="20182" y="334"/>
                  </a:cubicBezTo>
                  <a:cubicBezTo>
                    <a:pt x="20182" y="167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2"/>
            <p:cNvSpPr/>
            <p:nvPr/>
          </p:nvSpPr>
          <p:spPr>
            <a:xfrm>
              <a:off x="7539025" y="3051200"/>
              <a:ext cx="504550" cy="15875"/>
            </a:xfrm>
            <a:custGeom>
              <a:rect b="b" l="l" r="r" t="t"/>
              <a:pathLst>
                <a:path extrusionOk="0" h="635" w="20182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9882" y="635"/>
                  </a:lnTo>
                  <a:cubicBezTo>
                    <a:pt x="20048" y="635"/>
                    <a:pt x="20182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2"/>
            <p:cNvSpPr/>
            <p:nvPr/>
          </p:nvSpPr>
          <p:spPr>
            <a:xfrm>
              <a:off x="7998525" y="2464950"/>
              <a:ext cx="150125" cy="15875"/>
            </a:xfrm>
            <a:custGeom>
              <a:rect b="b" l="l" r="r" t="t"/>
              <a:pathLst>
                <a:path extrusionOk="0" h="635" w="6005">
                  <a:moveTo>
                    <a:pt x="334" y="1"/>
                  </a:moveTo>
                  <a:cubicBezTo>
                    <a:pt x="167" y="1"/>
                    <a:pt x="1" y="134"/>
                    <a:pt x="1" y="334"/>
                  </a:cubicBezTo>
                  <a:cubicBezTo>
                    <a:pt x="1" y="501"/>
                    <a:pt x="167" y="634"/>
                    <a:pt x="334" y="634"/>
                  </a:cubicBezTo>
                  <a:lnTo>
                    <a:pt x="5671" y="634"/>
                  </a:lnTo>
                  <a:cubicBezTo>
                    <a:pt x="5838" y="634"/>
                    <a:pt x="6005" y="501"/>
                    <a:pt x="6005" y="334"/>
                  </a:cubicBezTo>
                  <a:cubicBezTo>
                    <a:pt x="6005" y="134"/>
                    <a:pt x="5838" y="1"/>
                    <a:pt x="5671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2"/>
            <p:cNvSpPr/>
            <p:nvPr/>
          </p:nvSpPr>
          <p:spPr>
            <a:xfrm>
              <a:off x="8197825" y="2464950"/>
              <a:ext cx="200175" cy="15875"/>
            </a:xfrm>
            <a:custGeom>
              <a:rect b="b" l="l" r="r" t="t"/>
              <a:pathLst>
                <a:path extrusionOk="0" h="635" w="8007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7673" y="634"/>
                  </a:lnTo>
                  <a:cubicBezTo>
                    <a:pt x="7873" y="634"/>
                    <a:pt x="8007" y="501"/>
                    <a:pt x="8007" y="334"/>
                  </a:cubicBezTo>
                  <a:cubicBezTo>
                    <a:pt x="8007" y="134"/>
                    <a:pt x="7873" y="1"/>
                    <a:pt x="7673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8197825" y="2539175"/>
              <a:ext cx="200175" cy="16700"/>
            </a:xfrm>
            <a:custGeom>
              <a:rect b="b" l="l" r="r" t="t"/>
              <a:pathLst>
                <a:path extrusionOk="0" h="668" w="8007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7673" y="668"/>
                  </a:lnTo>
                  <a:cubicBezTo>
                    <a:pt x="7873" y="668"/>
                    <a:pt x="8007" y="501"/>
                    <a:pt x="8007" y="334"/>
                  </a:cubicBezTo>
                  <a:cubicBezTo>
                    <a:pt x="8007" y="134"/>
                    <a:pt x="7873" y="0"/>
                    <a:pt x="7673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2"/>
            <p:cNvSpPr/>
            <p:nvPr/>
          </p:nvSpPr>
          <p:spPr>
            <a:xfrm>
              <a:off x="7539025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70" y="501"/>
                    <a:pt x="3070" y="301"/>
                  </a:cubicBezTo>
                  <a:cubicBezTo>
                    <a:pt x="3070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7539025" y="3197150"/>
              <a:ext cx="76750" cy="16700"/>
            </a:xfrm>
            <a:custGeom>
              <a:rect b="b" l="l" r="r" t="t"/>
              <a:pathLst>
                <a:path extrusionOk="0" h="668" w="307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7"/>
                    <a:pt x="334" y="667"/>
                  </a:cubicBezTo>
                  <a:lnTo>
                    <a:pt x="2736" y="667"/>
                  </a:lnTo>
                  <a:cubicBezTo>
                    <a:pt x="2903" y="667"/>
                    <a:pt x="3070" y="501"/>
                    <a:pt x="3070" y="334"/>
                  </a:cubicBezTo>
                  <a:cubicBezTo>
                    <a:pt x="3070" y="167"/>
                    <a:pt x="2903" y="0"/>
                    <a:pt x="2736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7635775" y="3197150"/>
              <a:ext cx="469525" cy="16700"/>
            </a:xfrm>
            <a:custGeom>
              <a:rect b="b" l="l" r="r" t="t"/>
              <a:pathLst>
                <a:path extrusionOk="0" h="668" w="18781">
                  <a:moveTo>
                    <a:pt x="300" y="0"/>
                  </a:moveTo>
                  <a:cubicBezTo>
                    <a:pt x="134" y="0"/>
                    <a:pt x="0" y="167"/>
                    <a:pt x="0" y="334"/>
                  </a:cubicBezTo>
                  <a:cubicBezTo>
                    <a:pt x="0" y="501"/>
                    <a:pt x="134" y="667"/>
                    <a:pt x="300" y="667"/>
                  </a:cubicBezTo>
                  <a:lnTo>
                    <a:pt x="18447" y="667"/>
                  </a:lnTo>
                  <a:cubicBezTo>
                    <a:pt x="18647" y="667"/>
                    <a:pt x="18780" y="501"/>
                    <a:pt x="18780" y="334"/>
                  </a:cubicBezTo>
                  <a:cubicBezTo>
                    <a:pt x="18780" y="167"/>
                    <a:pt x="18647" y="0"/>
                    <a:pt x="18447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7657450" y="3148775"/>
              <a:ext cx="75900" cy="15875"/>
            </a:xfrm>
            <a:custGeom>
              <a:rect b="b" l="l" r="r" t="t"/>
              <a:pathLst>
                <a:path extrusionOk="0" h="635" w="3036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7775025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68" y="1"/>
                    <a:pt x="1" y="134"/>
                    <a:pt x="1" y="301"/>
                  </a:cubicBezTo>
                  <a:cubicBezTo>
                    <a:pt x="1" y="501"/>
                    <a:pt x="168" y="634"/>
                    <a:pt x="334" y="634"/>
                  </a:cubicBezTo>
                  <a:lnTo>
                    <a:pt x="2736" y="634"/>
                  </a:lnTo>
                  <a:cubicBezTo>
                    <a:pt x="2936" y="634"/>
                    <a:pt x="3070" y="501"/>
                    <a:pt x="3070" y="301"/>
                  </a:cubicBezTo>
                  <a:cubicBezTo>
                    <a:pt x="3070" y="134"/>
                    <a:pt x="2936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2"/>
            <p:cNvSpPr/>
            <p:nvPr/>
          </p:nvSpPr>
          <p:spPr>
            <a:xfrm>
              <a:off x="7893450" y="3148775"/>
              <a:ext cx="75925" cy="15875"/>
            </a:xfrm>
            <a:custGeom>
              <a:rect b="b" l="l" r="r" t="t"/>
              <a:pathLst>
                <a:path extrusionOk="0" h="635" w="3037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2"/>
            <p:cNvSpPr/>
            <p:nvPr/>
          </p:nvSpPr>
          <p:spPr>
            <a:xfrm>
              <a:off x="8011875" y="3148775"/>
              <a:ext cx="75900" cy="15875"/>
            </a:xfrm>
            <a:custGeom>
              <a:rect b="b" l="l" r="r" t="t"/>
              <a:pathLst>
                <a:path extrusionOk="0" h="635" w="3036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2702" y="634"/>
                  </a:lnTo>
                  <a:cubicBezTo>
                    <a:pt x="2902" y="634"/>
                    <a:pt x="3036" y="501"/>
                    <a:pt x="3036" y="301"/>
                  </a:cubicBezTo>
                  <a:cubicBezTo>
                    <a:pt x="3036" y="134"/>
                    <a:pt x="2902" y="1"/>
                    <a:pt x="27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2"/>
            <p:cNvSpPr/>
            <p:nvPr/>
          </p:nvSpPr>
          <p:spPr>
            <a:xfrm>
              <a:off x="8129450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69" y="501"/>
                    <a:pt x="3069" y="301"/>
                  </a:cubicBezTo>
                  <a:cubicBezTo>
                    <a:pt x="3069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8247875" y="3148775"/>
              <a:ext cx="51725" cy="15875"/>
            </a:xfrm>
            <a:custGeom>
              <a:rect b="b" l="l" r="r" t="t"/>
              <a:pathLst>
                <a:path extrusionOk="0" h="635" w="2069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1768" y="634"/>
                  </a:lnTo>
                  <a:cubicBezTo>
                    <a:pt x="1935" y="634"/>
                    <a:pt x="2068" y="501"/>
                    <a:pt x="2068" y="301"/>
                  </a:cubicBezTo>
                  <a:cubicBezTo>
                    <a:pt x="2068" y="134"/>
                    <a:pt x="1935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8089425" y="1209875"/>
              <a:ext cx="816450" cy="748075"/>
            </a:xfrm>
            <a:custGeom>
              <a:rect b="b" l="l" r="r" t="t"/>
              <a:pathLst>
                <a:path extrusionOk="0" h="29923" w="32658">
                  <a:moveTo>
                    <a:pt x="1335" y="1"/>
                  </a:moveTo>
                  <a:cubicBezTo>
                    <a:pt x="601" y="1"/>
                    <a:pt x="0" y="601"/>
                    <a:pt x="0" y="1302"/>
                  </a:cubicBezTo>
                  <a:lnTo>
                    <a:pt x="0" y="28621"/>
                  </a:lnTo>
                  <a:cubicBezTo>
                    <a:pt x="0" y="29355"/>
                    <a:pt x="601" y="29922"/>
                    <a:pt x="1335" y="29922"/>
                  </a:cubicBezTo>
                  <a:lnTo>
                    <a:pt x="31356" y="29922"/>
                  </a:lnTo>
                  <a:cubicBezTo>
                    <a:pt x="32090" y="29922"/>
                    <a:pt x="32657" y="29355"/>
                    <a:pt x="32657" y="28621"/>
                  </a:cubicBezTo>
                  <a:lnTo>
                    <a:pt x="32657" y="1302"/>
                  </a:lnTo>
                  <a:cubicBezTo>
                    <a:pt x="32657" y="601"/>
                    <a:pt x="32090" y="1"/>
                    <a:pt x="31356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8134450" y="1359150"/>
              <a:ext cx="729725" cy="561275"/>
            </a:xfrm>
            <a:custGeom>
              <a:rect b="b" l="l" r="r" t="t"/>
              <a:pathLst>
                <a:path extrusionOk="0" h="22451" w="29189">
                  <a:moveTo>
                    <a:pt x="28188" y="22450"/>
                  </a:moveTo>
                  <a:lnTo>
                    <a:pt x="1001" y="22450"/>
                  </a:lnTo>
                  <a:cubicBezTo>
                    <a:pt x="434" y="22450"/>
                    <a:pt x="1" y="22017"/>
                    <a:pt x="1" y="21450"/>
                  </a:cubicBezTo>
                  <a:lnTo>
                    <a:pt x="1" y="1002"/>
                  </a:lnTo>
                  <a:cubicBezTo>
                    <a:pt x="1" y="468"/>
                    <a:pt x="434" y="1"/>
                    <a:pt x="1001" y="1"/>
                  </a:cubicBezTo>
                  <a:lnTo>
                    <a:pt x="28188" y="1"/>
                  </a:lnTo>
                  <a:cubicBezTo>
                    <a:pt x="28755" y="1"/>
                    <a:pt x="29188" y="468"/>
                    <a:pt x="29188" y="1002"/>
                  </a:cubicBezTo>
                  <a:lnTo>
                    <a:pt x="29188" y="21450"/>
                  </a:lnTo>
                  <a:cubicBezTo>
                    <a:pt x="29188" y="22017"/>
                    <a:pt x="28755" y="22450"/>
                    <a:pt x="28188" y="22450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8169475" y="1485925"/>
              <a:ext cx="518725" cy="12525"/>
            </a:xfrm>
            <a:custGeom>
              <a:rect b="b" l="l" r="r" t="t"/>
              <a:pathLst>
                <a:path extrusionOk="0" h="501" w="20749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0482" y="501"/>
                  </a:lnTo>
                  <a:cubicBezTo>
                    <a:pt x="20615" y="501"/>
                    <a:pt x="20749" y="401"/>
                    <a:pt x="20716" y="267"/>
                  </a:cubicBezTo>
                  <a:cubicBezTo>
                    <a:pt x="20716" y="134"/>
                    <a:pt x="20615" y="0"/>
                    <a:pt x="20482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8719875" y="1485925"/>
              <a:ext cx="50050" cy="12525"/>
            </a:xfrm>
            <a:custGeom>
              <a:rect b="b" l="l" r="r" t="t"/>
              <a:pathLst>
                <a:path extrusionOk="0" h="501" w="2002">
                  <a:moveTo>
                    <a:pt x="234" y="0"/>
                  </a:moveTo>
                  <a:cubicBezTo>
                    <a:pt x="101" y="0"/>
                    <a:pt x="0" y="134"/>
                    <a:pt x="0" y="267"/>
                  </a:cubicBezTo>
                  <a:cubicBezTo>
                    <a:pt x="0" y="401"/>
                    <a:pt x="101" y="501"/>
                    <a:pt x="234" y="501"/>
                  </a:cubicBezTo>
                  <a:lnTo>
                    <a:pt x="1735" y="501"/>
                  </a:lnTo>
                  <a:cubicBezTo>
                    <a:pt x="1868" y="501"/>
                    <a:pt x="2002" y="401"/>
                    <a:pt x="2002" y="267"/>
                  </a:cubicBezTo>
                  <a:cubicBezTo>
                    <a:pt x="2002" y="134"/>
                    <a:pt x="1868" y="0"/>
                    <a:pt x="173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8169475" y="1543450"/>
              <a:ext cx="296900" cy="12550"/>
            </a:xfrm>
            <a:custGeom>
              <a:rect b="b" l="l" r="r" t="t"/>
              <a:pathLst>
                <a:path extrusionOk="0" h="502" w="11876">
                  <a:moveTo>
                    <a:pt x="234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11609" y="501"/>
                  </a:lnTo>
                  <a:cubicBezTo>
                    <a:pt x="11742" y="501"/>
                    <a:pt x="11876" y="401"/>
                    <a:pt x="11876" y="268"/>
                  </a:cubicBezTo>
                  <a:cubicBezTo>
                    <a:pt x="11876" y="134"/>
                    <a:pt x="11742" y="1"/>
                    <a:pt x="1160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8470525" y="1543450"/>
              <a:ext cx="94275" cy="12550"/>
            </a:xfrm>
            <a:custGeom>
              <a:rect b="b" l="l" r="r" t="t"/>
              <a:pathLst>
                <a:path extrusionOk="0" h="502" w="3771">
                  <a:moveTo>
                    <a:pt x="268" y="1"/>
                  </a:moveTo>
                  <a:cubicBezTo>
                    <a:pt x="134" y="1"/>
                    <a:pt x="1" y="134"/>
                    <a:pt x="1" y="268"/>
                  </a:cubicBezTo>
                  <a:cubicBezTo>
                    <a:pt x="1" y="401"/>
                    <a:pt x="134" y="501"/>
                    <a:pt x="268" y="501"/>
                  </a:cubicBezTo>
                  <a:lnTo>
                    <a:pt x="3537" y="501"/>
                  </a:lnTo>
                  <a:cubicBezTo>
                    <a:pt x="3670" y="501"/>
                    <a:pt x="3770" y="401"/>
                    <a:pt x="3770" y="268"/>
                  </a:cubicBezTo>
                  <a:cubicBezTo>
                    <a:pt x="3770" y="134"/>
                    <a:pt x="3670" y="1"/>
                    <a:pt x="3537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2"/>
            <p:cNvSpPr/>
            <p:nvPr/>
          </p:nvSpPr>
          <p:spPr>
            <a:xfrm>
              <a:off x="8502225" y="1576825"/>
              <a:ext cx="62575" cy="11700"/>
            </a:xfrm>
            <a:custGeom>
              <a:rect b="b" l="l" r="r" t="t"/>
              <a:pathLst>
                <a:path extrusionOk="0" h="468" w="2503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269" y="467"/>
                  </a:lnTo>
                  <a:cubicBezTo>
                    <a:pt x="2402" y="467"/>
                    <a:pt x="2502" y="367"/>
                    <a:pt x="2502" y="234"/>
                  </a:cubicBezTo>
                  <a:cubicBezTo>
                    <a:pt x="2502" y="100"/>
                    <a:pt x="2402" y="0"/>
                    <a:pt x="2269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8471375" y="1576825"/>
              <a:ext cx="18350" cy="11700"/>
            </a:xfrm>
            <a:custGeom>
              <a:rect b="b" l="l" r="r" t="t"/>
              <a:pathLst>
                <a:path extrusionOk="0" h="468" w="734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467" y="467"/>
                  </a:lnTo>
                  <a:cubicBezTo>
                    <a:pt x="600" y="467"/>
                    <a:pt x="734" y="367"/>
                    <a:pt x="734" y="234"/>
                  </a:cubicBezTo>
                  <a:cubicBezTo>
                    <a:pt x="734" y="100"/>
                    <a:pt x="600" y="0"/>
                    <a:pt x="467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8397150" y="1576825"/>
              <a:ext cx="56725" cy="11700"/>
            </a:xfrm>
            <a:custGeom>
              <a:rect b="b" l="l" r="r" t="t"/>
              <a:pathLst>
                <a:path extrusionOk="0" h="468" w="2269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035" y="467"/>
                  </a:lnTo>
                  <a:cubicBezTo>
                    <a:pt x="2168" y="467"/>
                    <a:pt x="2269" y="367"/>
                    <a:pt x="2269" y="234"/>
                  </a:cubicBezTo>
                  <a:cubicBezTo>
                    <a:pt x="2269" y="100"/>
                    <a:pt x="2168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8317075" y="1576825"/>
              <a:ext cx="56750" cy="11700"/>
            </a:xfrm>
            <a:custGeom>
              <a:rect b="b" l="l" r="r" t="t"/>
              <a:pathLst>
                <a:path extrusionOk="0" h="468" w="227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6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6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8237025" y="1576825"/>
              <a:ext cx="56725" cy="11700"/>
            </a:xfrm>
            <a:custGeom>
              <a:rect b="b" l="l" r="r" t="t"/>
              <a:pathLst>
                <a:path extrusionOk="0" h="468" w="2269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5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8237025" y="1616850"/>
              <a:ext cx="481200" cy="11700"/>
            </a:xfrm>
            <a:custGeom>
              <a:rect b="b" l="l" r="r" t="t"/>
              <a:pathLst>
                <a:path extrusionOk="0" h="468" w="19248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19014" y="467"/>
                  </a:lnTo>
                  <a:cubicBezTo>
                    <a:pt x="19148" y="467"/>
                    <a:pt x="19248" y="367"/>
                    <a:pt x="19248" y="234"/>
                  </a:cubicBezTo>
                  <a:cubicBezTo>
                    <a:pt x="19248" y="100"/>
                    <a:pt x="19148" y="0"/>
                    <a:pt x="190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8169475" y="1576825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8169475" y="1616850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8169475" y="1656875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1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8747400" y="1616850"/>
              <a:ext cx="70900" cy="11700"/>
            </a:xfrm>
            <a:custGeom>
              <a:rect b="b" l="l" r="r" t="t"/>
              <a:pathLst>
                <a:path extrusionOk="0" h="468" w="2836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467"/>
                    <a:pt x="267" y="467"/>
                  </a:cubicBezTo>
                  <a:lnTo>
                    <a:pt x="2602" y="467"/>
                  </a:lnTo>
                  <a:cubicBezTo>
                    <a:pt x="2736" y="467"/>
                    <a:pt x="2836" y="367"/>
                    <a:pt x="2836" y="234"/>
                  </a:cubicBezTo>
                  <a:cubicBezTo>
                    <a:pt x="2836" y="100"/>
                    <a:pt x="2736" y="0"/>
                    <a:pt x="2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2"/>
            <p:cNvSpPr/>
            <p:nvPr/>
          </p:nvSpPr>
          <p:spPr>
            <a:xfrm>
              <a:off x="8235350" y="1656875"/>
              <a:ext cx="203525" cy="11700"/>
            </a:xfrm>
            <a:custGeom>
              <a:rect b="b" l="l" r="r" t="t"/>
              <a:pathLst>
                <a:path extrusionOk="0" h="468" w="8141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7873" y="467"/>
                  </a:lnTo>
                  <a:cubicBezTo>
                    <a:pt x="8007" y="467"/>
                    <a:pt x="8140" y="367"/>
                    <a:pt x="8140" y="234"/>
                  </a:cubicBezTo>
                  <a:cubicBezTo>
                    <a:pt x="8140" y="101"/>
                    <a:pt x="8007" y="0"/>
                    <a:pt x="78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8502225" y="1708575"/>
              <a:ext cx="229350" cy="12525"/>
            </a:xfrm>
            <a:custGeom>
              <a:rect b="b" l="l" r="r" t="t"/>
              <a:pathLst>
                <a:path extrusionOk="0" h="501" w="9174">
                  <a:moveTo>
                    <a:pt x="234" y="1"/>
                  </a:moveTo>
                  <a:cubicBezTo>
                    <a:pt x="100" y="1"/>
                    <a:pt x="0" y="134"/>
                    <a:pt x="0" y="267"/>
                  </a:cubicBezTo>
                  <a:cubicBezTo>
                    <a:pt x="0" y="401"/>
                    <a:pt x="100" y="501"/>
                    <a:pt x="234" y="501"/>
                  </a:cubicBezTo>
                  <a:lnTo>
                    <a:pt x="8940" y="501"/>
                  </a:lnTo>
                  <a:cubicBezTo>
                    <a:pt x="9073" y="501"/>
                    <a:pt x="9173" y="401"/>
                    <a:pt x="9173" y="267"/>
                  </a:cubicBezTo>
                  <a:cubicBezTo>
                    <a:pt x="9173" y="134"/>
                    <a:pt x="9073" y="1"/>
                    <a:pt x="89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2"/>
            <p:cNvSpPr/>
            <p:nvPr/>
          </p:nvSpPr>
          <p:spPr>
            <a:xfrm>
              <a:off x="8656500" y="1681050"/>
              <a:ext cx="75075" cy="12550"/>
            </a:xfrm>
            <a:custGeom>
              <a:rect b="b" l="l" r="r" t="t"/>
              <a:pathLst>
                <a:path extrusionOk="0" h="502" w="3003">
                  <a:moveTo>
                    <a:pt x="267" y="1"/>
                  </a:moveTo>
                  <a:cubicBezTo>
                    <a:pt x="134" y="1"/>
                    <a:pt x="0" y="101"/>
                    <a:pt x="0" y="268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2769" y="501"/>
                  </a:lnTo>
                  <a:cubicBezTo>
                    <a:pt x="2902" y="501"/>
                    <a:pt x="3002" y="401"/>
                    <a:pt x="3002" y="268"/>
                  </a:cubicBezTo>
                  <a:cubicBezTo>
                    <a:pt x="3002" y="101"/>
                    <a:pt x="2902" y="1"/>
                    <a:pt x="2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8169475" y="1430875"/>
              <a:ext cx="240200" cy="12550"/>
            </a:xfrm>
            <a:custGeom>
              <a:rect b="b" l="l" r="r" t="t"/>
              <a:pathLst>
                <a:path extrusionOk="0" h="502" w="9608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501"/>
                    <a:pt x="234" y="501"/>
                  </a:cubicBezTo>
                  <a:lnTo>
                    <a:pt x="9341" y="501"/>
                  </a:lnTo>
                  <a:cubicBezTo>
                    <a:pt x="9474" y="501"/>
                    <a:pt x="9608" y="368"/>
                    <a:pt x="9608" y="234"/>
                  </a:cubicBezTo>
                  <a:cubicBezTo>
                    <a:pt x="9608" y="101"/>
                    <a:pt x="9474" y="1"/>
                    <a:pt x="93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2"/>
            <p:cNvSpPr/>
            <p:nvPr/>
          </p:nvSpPr>
          <p:spPr>
            <a:xfrm>
              <a:off x="8169475" y="1821150"/>
              <a:ext cx="387800" cy="11700"/>
            </a:xfrm>
            <a:custGeom>
              <a:rect b="b" l="l" r="r" t="t"/>
              <a:pathLst>
                <a:path extrusionOk="0" h="468" w="15512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468"/>
                    <a:pt x="234" y="468"/>
                  </a:cubicBezTo>
                  <a:lnTo>
                    <a:pt x="15278" y="468"/>
                  </a:lnTo>
                  <a:cubicBezTo>
                    <a:pt x="15412" y="468"/>
                    <a:pt x="15512" y="368"/>
                    <a:pt x="15512" y="234"/>
                  </a:cubicBezTo>
                  <a:cubicBezTo>
                    <a:pt x="15512" y="101"/>
                    <a:pt x="15412" y="1"/>
                    <a:pt x="15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2"/>
            <p:cNvSpPr/>
            <p:nvPr/>
          </p:nvSpPr>
          <p:spPr>
            <a:xfrm>
              <a:off x="8522225" y="1749450"/>
              <a:ext cx="115125" cy="11700"/>
            </a:xfrm>
            <a:custGeom>
              <a:rect b="b" l="l" r="r" t="t"/>
              <a:pathLst>
                <a:path extrusionOk="0" h="468" w="4605">
                  <a:moveTo>
                    <a:pt x="268" y="0"/>
                  </a:moveTo>
                  <a:cubicBezTo>
                    <a:pt x="134" y="0"/>
                    <a:pt x="1" y="100"/>
                    <a:pt x="1" y="234"/>
                  </a:cubicBezTo>
                  <a:cubicBezTo>
                    <a:pt x="1" y="367"/>
                    <a:pt x="134" y="467"/>
                    <a:pt x="268" y="467"/>
                  </a:cubicBezTo>
                  <a:lnTo>
                    <a:pt x="4371" y="467"/>
                  </a:lnTo>
                  <a:cubicBezTo>
                    <a:pt x="4504" y="467"/>
                    <a:pt x="4604" y="367"/>
                    <a:pt x="4604" y="234"/>
                  </a:cubicBezTo>
                  <a:cubicBezTo>
                    <a:pt x="4604" y="100"/>
                    <a:pt x="4504" y="0"/>
                    <a:pt x="4371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2"/>
            <p:cNvSpPr/>
            <p:nvPr/>
          </p:nvSpPr>
          <p:spPr>
            <a:xfrm>
              <a:off x="8675675" y="1749450"/>
              <a:ext cx="153475" cy="11700"/>
            </a:xfrm>
            <a:custGeom>
              <a:rect b="b" l="l" r="r" t="t"/>
              <a:pathLst>
                <a:path extrusionOk="0" h="468" w="6139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5905" y="467"/>
                  </a:lnTo>
                  <a:cubicBezTo>
                    <a:pt x="6038" y="467"/>
                    <a:pt x="6138" y="367"/>
                    <a:pt x="6138" y="234"/>
                  </a:cubicBezTo>
                  <a:cubicBezTo>
                    <a:pt x="6138" y="100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2"/>
            <p:cNvSpPr/>
            <p:nvPr/>
          </p:nvSpPr>
          <p:spPr>
            <a:xfrm>
              <a:off x="8675675" y="1806150"/>
              <a:ext cx="153475" cy="12525"/>
            </a:xfrm>
            <a:custGeom>
              <a:rect b="b" l="l" r="r" t="t"/>
              <a:pathLst>
                <a:path extrusionOk="0" h="501" w="6139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5905" y="501"/>
                  </a:lnTo>
                  <a:cubicBezTo>
                    <a:pt x="6038" y="501"/>
                    <a:pt x="6138" y="401"/>
                    <a:pt x="6138" y="267"/>
                  </a:cubicBezTo>
                  <a:cubicBezTo>
                    <a:pt x="6138" y="134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2"/>
            <p:cNvSpPr/>
            <p:nvPr/>
          </p:nvSpPr>
          <p:spPr>
            <a:xfrm>
              <a:off x="8169475" y="1860350"/>
              <a:ext cx="58400" cy="12525"/>
            </a:xfrm>
            <a:custGeom>
              <a:rect b="b" l="l" r="r" t="t"/>
              <a:pathLst>
                <a:path extrusionOk="0" h="501" w="2336">
                  <a:moveTo>
                    <a:pt x="234" y="1"/>
                  </a:moveTo>
                  <a:cubicBezTo>
                    <a:pt x="101" y="1"/>
                    <a:pt x="1" y="101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102" y="501"/>
                  </a:lnTo>
                  <a:cubicBezTo>
                    <a:pt x="2236" y="501"/>
                    <a:pt x="2336" y="401"/>
                    <a:pt x="2336" y="267"/>
                  </a:cubicBezTo>
                  <a:cubicBezTo>
                    <a:pt x="2336" y="101"/>
                    <a:pt x="2236" y="1"/>
                    <a:pt x="21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2"/>
            <p:cNvSpPr/>
            <p:nvPr/>
          </p:nvSpPr>
          <p:spPr>
            <a:xfrm>
              <a:off x="8242875" y="1860350"/>
              <a:ext cx="361100" cy="12525"/>
            </a:xfrm>
            <a:custGeom>
              <a:rect b="b" l="l" r="r" t="t"/>
              <a:pathLst>
                <a:path extrusionOk="0" h="501" w="14444">
                  <a:moveTo>
                    <a:pt x="267" y="1"/>
                  </a:moveTo>
                  <a:cubicBezTo>
                    <a:pt x="134" y="1"/>
                    <a:pt x="0" y="101"/>
                    <a:pt x="0" y="267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14210" y="501"/>
                  </a:lnTo>
                  <a:cubicBezTo>
                    <a:pt x="14344" y="501"/>
                    <a:pt x="14444" y="401"/>
                    <a:pt x="14444" y="267"/>
                  </a:cubicBezTo>
                  <a:cubicBezTo>
                    <a:pt x="14444" y="101"/>
                    <a:pt x="14344" y="1"/>
                    <a:pt x="14210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3" name="Google Shape;463;p22"/>
          <p:cNvSpPr txBox="1"/>
          <p:nvPr>
            <p:ph type="ctrTitle"/>
          </p:nvPr>
        </p:nvSpPr>
        <p:spPr>
          <a:xfrm>
            <a:off x="1887750" y="611725"/>
            <a:ext cx="5368500" cy="8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64" name="Google Shape;464;p22"/>
          <p:cNvSpPr txBox="1"/>
          <p:nvPr>
            <p:ph idx="1" type="subTitle"/>
          </p:nvPr>
        </p:nvSpPr>
        <p:spPr>
          <a:xfrm>
            <a:off x="3044675" y="2305050"/>
            <a:ext cx="30549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65" name="Google Shape;465;p22"/>
          <p:cNvSpPr txBox="1"/>
          <p:nvPr/>
        </p:nvSpPr>
        <p:spPr>
          <a:xfrm>
            <a:off x="2228550" y="4151400"/>
            <a:ext cx="46869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CREDITS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This presentation template was created by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23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68" name="Google Shape;468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3" name="Google Shape;473;p23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474" name="Google Shape;474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9" name="Google Shape;479;p23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480" name="Google Shape;480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5" name="Google Shape;485;p23"/>
          <p:cNvGrpSpPr/>
          <p:nvPr/>
        </p:nvGrpSpPr>
        <p:grpSpPr>
          <a:xfrm flipH="1" rot="10800000">
            <a:off x="0" y="846"/>
            <a:ext cx="1022509" cy="572747"/>
            <a:chOff x="-77" y="3784091"/>
            <a:chExt cx="2423582" cy="1357541"/>
          </a:xfrm>
        </p:grpSpPr>
        <p:sp>
          <p:nvSpPr>
            <p:cNvPr id="486" name="Google Shape;486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oogle Shape;492;p24"/>
          <p:cNvGrpSpPr/>
          <p:nvPr/>
        </p:nvGrpSpPr>
        <p:grpSpPr>
          <a:xfrm flipH="1" rot="5400000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493" name="Google Shape;493;p2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8" name="Google Shape;498;p24"/>
          <p:cNvGrpSpPr/>
          <p:nvPr/>
        </p:nvGrpSpPr>
        <p:grpSpPr>
          <a:xfrm flipH="1" rot="-5400000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499" name="Google Shape;499;p2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720000" y="1104850"/>
            <a:ext cx="78906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ivvic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 sz="1200"/>
            </a:lvl9pPr>
          </a:lstStyle>
          <a:p/>
        </p:txBody>
      </p:sp>
      <p:grpSp>
        <p:nvGrpSpPr>
          <p:cNvPr id="24" name="Google Shape;24;p4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5" name="Google Shape;25;p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4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31" name="Google Shape;31;p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title"/>
          </p:nvPr>
        </p:nvSpPr>
        <p:spPr>
          <a:xfrm>
            <a:off x="5162060" y="2286734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5162065" y="2821334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2" type="body"/>
          </p:nvPr>
        </p:nvSpPr>
        <p:spPr>
          <a:xfrm>
            <a:off x="1836640" y="2821334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3" type="title"/>
          </p:nvPr>
        </p:nvSpPr>
        <p:spPr>
          <a:xfrm>
            <a:off x="1836635" y="2286734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4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2" name="Google Shape;42;p5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3" name="Google Shape;43;p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" name="Google Shape;48;p5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49" name="Google Shape;49;p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" name="Google Shape;54;p5"/>
          <p:cNvGrpSpPr/>
          <p:nvPr/>
        </p:nvGrpSpPr>
        <p:grpSpPr>
          <a:xfrm>
            <a:off x="4524300" y="1242225"/>
            <a:ext cx="95400" cy="3116250"/>
            <a:chOff x="4524300" y="1013625"/>
            <a:chExt cx="95400" cy="3116250"/>
          </a:xfrm>
        </p:grpSpPr>
        <p:sp>
          <p:nvSpPr>
            <p:cNvPr id="55" name="Google Shape;55;p5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3" name="Google Shape;63;p6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64" name="Google Shape;64;p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" name="Google Shape;69;p6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70" name="Google Shape;70;p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"/>
          <p:cNvSpPr txBox="1"/>
          <p:nvPr>
            <p:ph type="title"/>
          </p:nvPr>
        </p:nvSpPr>
        <p:spPr>
          <a:xfrm>
            <a:off x="4939700" y="1288261"/>
            <a:ext cx="1905300" cy="9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7"/>
          <p:cNvSpPr txBox="1"/>
          <p:nvPr>
            <p:ph idx="1" type="body"/>
          </p:nvPr>
        </p:nvSpPr>
        <p:spPr>
          <a:xfrm>
            <a:off x="4939700" y="2182538"/>
            <a:ext cx="1905300" cy="18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78" name="Google Shape;78;p7"/>
          <p:cNvGrpSpPr/>
          <p:nvPr/>
        </p:nvGrpSpPr>
        <p:grpSpPr>
          <a:xfrm>
            <a:off x="4524300" y="1013625"/>
            <a:ext cx="95400" cy="3116250"/>
            <a:chOff x="4524300" y="1013625"/>
            <a:chExt cx="95400" cy="3116250"/>
          </a:xfrm>
        </p:grpSpPr>
        <p:sp>
          <p:nvSpPr>
            <p:cNvPr id="79" name="Google Shape;79;p7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 txBox="1"/>
          <p:nvPr>
            <p:ph type="title"/>
          </p:nvPr>
        </p:nvSpPr>
        <p:spPr>
          <a:xfrm>
            <a:off x="2235000" y="1340850"/>
            <a:ext cx="4674000" cy="24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87" name="Google Shape;87;p8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88" name="Google Shape;88;p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" name="Google Shape;93;p8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94" name="Google Shape;94;p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"/>
          <p:cNvSpPr txBox="1"/>
          <p:nvPr>
            <p:ph type="title"/>
          </p:nvPr>
        </p:nvSpPr>
        <p:spPr>
          <a:xfrm>
            <a:off x="1052800" y="1689450"/>
            <a:ext cx="26172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1" name="Google Shape;101;p9"/>
          <p:cNvSpPr txBox="1"/>
          <p:nvPr>
            <p:ph idx="1" type="subTitle"/>
          </p:nvPr>
        </p:nvSpPr>
        <p:spPr>
          <a:xfrm>
            <a:off x="1638300" y="2658650"/>
            <a:ext cx="2031600" cy="6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2" name="Google Shape;102;p9"/>
          <p:cNvSpPr txBox="1"/>
          <p:nvPr>
            <p:ph idx="2" type="body"/>
          </p:nvPr>
        </p:nvSpPr>
        <p:spPr>
          <a:xfrm>
            <a:off x="4001475" y="1440000"/>
            <a:ext cx="4422600" cy="22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03" name="Google Shape;103;p9"/>
          <p:cNvGrpSpPr/>
          <p:nvPr/>
        </p:nvGrpSpPr>
        <p:grpSpPr>
          <a:xfrm>
            <a:off x="720000" y="1013625"/>
            <a:ext cx="95400" cy="3116250"/>
            <a:chOff x="4524300" y="1013625"/>
            <a:chExt cx="95400" cy="3116250"/>
          </a:xfrm>
        </p:grpSpPr>
        <p:sp>
          <p:nvSpPr>
            <p:cNvPr id="104" name="Google Shape;104;p9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"/>
          <p:cNvSpPr txBox="1"/>
          <p:nvPr>
            <p:ph type="title"/>
          </p:nvPr>
        </p:nvSpPr>
        <p:spPr>
          <a:xfrm>
            <a:off x="1552575" y="531500"/>
            <a:ext cx="4714800" cy="15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Relationship Id="rId5" Type="http://schemas.openxmlformats.org/officeDocument/2006/relationships/image" Target="../media/image5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Relationship Id="rId4" Type="http://schemas.openxmlformats.org/officeDocument/2006/relationships/image" Target="../media/image3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7.png"/><Relationship Id="rId4" Type="http://schemas.openxmlformats.org/officeDocument/2006/relationships/image" Target="../media/image4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5"/>
          <p:cNvSpPr txBox="1"/>
          <p:nvPr>
            <p:ph idx="1" type="subTitle"/>
          </p:nvPr>
        </p:nvSpPr>
        <p:spPr>
          <a:xfrm>
            <a:off x="322250" y="3373350"/>
            <a:ext cx="4846200" cy="13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Team: 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Nguyễn Bùi Kim Ngân - 20520648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Nguyễn Bình Thục Trâm - 20520815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Võ Anh Kiệt - 20520605</a:t>
            </a:r>
            <a:endParaRPr/>
          </a:p>
        </p:txBody>
      </p:sp>
      <p:sp>
        <p:nvSpPr>
          <p:cNvPr id="509" name="Google Shape;509;p25"/>
          <p:cNvSpPr/>
          <p:nvPr/>
        </p:nvSpPr>
        <p:spPr>
          <a:xfrm>
            <a:off x="5827391" y="2727835"/>
            <a:ext cx="2584558" cy="1618980"/>
          </a:xfrm>
          <a:custGeom>
            <a:rect b="b" l="l" r="r" t="t"/>
            <a:pathLst>
              <a:path extrusionOk="0" h="61746" w="98572">
                <a:moveTo>
                  <a:pt x="5705" y="1"/>
                </a:moveTo>
                <a:cubicBezTo>
                  <a:pt x="2569" y="1"/>
                  <a:pt x="1" y="2536"/>
                  <a:pt x="1" y="5672"/>
                </a:cubicBezTo>
                <a:lnTo>
                  <a:pt x="1" y="56074"/>
                </a:lnTo>
                <a:cubicBezTo>
                  <a:pt x="1" y="59210"/>
                  <a:pt x="2569" y="61745"/>
                  <a:pt x="5705" y="61745"/>
                </a:cubicBezTo>
                <a:lnTo>
                  <a:pt x="92867" y="61745"/>
                </a:lnTo>
                <a:cubicBezTo>
                  <a:pt x="96003" y="61745"/>
                  <a:pt x="98571" y="59210"/>
                  <a:pt x="98571" y="56074"/>
                </a:cubicBezTo>
                <a:lnTo>
                  <a:pt x="98571" y="5672"/>
                </a:lnTo>
                <a:cubicBezTo>
                  <a:pt x="98571" y="2536"/>
                  <a:pt x="96003" y="1"/>
                  <a:pt x="92867" y="1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25"/>
          <p:cNvSpPr/>
          <p:nvPr/>
        </p:nvSpPr>
        <p:spPr>
          <a:xfrm>
            <a:off x="6036442" y="2901883"/>
            <a:ext cx="2166454" cy="938519"/>
          </a:xfrm>
          <a:custGeom>
            <a:rect b="b" l="l" r="r" t="t"/>
            <a:pathLst>
              <a:path extrusionOk="0" h="35794" w="82626">
                <a:moveTo>
                  <a:pt x="2002" y="1"/>
                </a:moveTo>
                <a:cubicBezTo>
                  <a:pt x="901" y="1"/>
                  <a:pt x="0" y="868"/>
                  <a:pt x="0" y="2002"/>
                </a:cubicBezTo>
                <a:lnTo>
                  <a:pt x="0" y="33792"/>
                </a:lnTo>
                <a:cubicBezTo>
                  <a:pt x="0" y="34893"/>
                  <a:pt x="901" y="35793"/>
                  <a:pt x="2002" y="35793"/>
                </a:cubicBezTo>
                <a:lnTo>
                  <a:pt x="80624" y="35793"/>
                </a:lnTo>
                <a:cubicBezTo>
                  <a:pt x="81725" y="35793"/>
                  <a:pt x="82626" y="34893"/>
                  <a:pt x="82626" y="33792"/>
                </a:cubicBezTo>
                <a:lnTo>
                  <a:pt x="82626" y="2002"/>
                </a:lnTo>
                <a:cubicBezTo>
                  <a:pt x="82626" y="868"/>
                  <a:pt x="81725" y="1"/>
                  <a:pt x="80624" y="1"/>
                </a:cubicBezTo>
                <a:close/>
              </a:path>
            </a:pathLst>
          </a:custGeom>
          <a:solidFill>
            <a:srgbClr val="BEC0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5"/>
          <p:cNvSpPr/>
          <p:nvPr/>
        </p:nvSpPr>
        <p:spPr>
          <a:xfrm>
            <a:off x="6804345" y="3515875"/>
            <a:ext cx="125987" cy="13162"/>
          </a:xfrm>
          <a:custGeom>
            <a:rect b="b" l="l" r="r" t="t"/>
            <a:pathLst>
              <a:path extrusionOk="0" h="502" w="4805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8"/>
                  <a:pt x="4804" y="501"/>
                </a:cubicBezTo>
                <a:lnTo>
                  <a:pt x="4804" y="401"/>
                </a:lnTo>
                <a:cubicBezTo>
                  <a:pt x="4804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5"/>
          <p:cNvSpPr/>
          <p:nvPr/>
        </p:nvSpPr>
        <p:spPr>
          <a:xfrm>
            <a:off x="6804345" y="3204513"/>
            <a:ext cx="125987" cy="13136"/>
          </a:xfrm>
          <a:custGeom>
            <a:rect b="b" l="l" r="r" t="t"/>
            <a:pathLst>
              <a:path extrusionOk="0" h="501" w="4805">
                <a:moveTo>
                  <a:pt x="401" y="1"/>
                </a:moveTo>
                <a:cubicBezTo>
                  <a:pt x="168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501"/>
                </a:cubicBezTo>
                <a:lnTo>
                  <a:pt x="4804" y="401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5"/>
          <p:cNvSpPr/>
          <p:nvPr/>
        </p:nvSpPr>
        <p:spPr>
          <a:xfrm>
            <a:off x="6804345" y="3061064"/>
            <a:ext cx="125987" cy="13162"/>
          </a:xfrm>
          <a:custGeom>
            <a:rect b="b" l="l" r="r" t="t"/>
            <a:pathLst>
              <a:path extrusionOk="0" h="502" w="4805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5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5"/>
          <p:cNvSpPr/>
          <p:nvPr/>
        </p:nvSpPr>
        <p:spPr>
          <a:xfrm>
            <a:off x="6804345" y="3360207"/>
            <a:ext cx="125987" cy="12271"/>
          </a:xfrm>
          <a:custGeom>
            <a:rect b="b" l="l" r="r" t="t"/>
            <a:pathLst>
              <a:path extrusionOk="0" h="468" w="4805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467"/>
                </a:cubicBezTo>
                <a:lnTo>
                  <a:pt x="4804" y="400"/>
                </a:lnTo>
                <a:cubicBezTo>
                  <a:pt x="4804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5"/>
          <p:cNvSpPr/>
          <p:nvPr/>
        </p:nvSpPr>
        <p:spPr>
          <a:xfrm>
            <a:off x="6288337" y="3360207"/>
            <a:ext cx="126826" cy="13136"/>
          </a:xfrm>
          <a:custGeom>
            <a:rect b="b" l="l" r="r" t="t"/>
            <a:pathLst>
              <a:path extrusionOk="0" h="501" w="4837">
                <a:moveTo>
                  <a:pt x="400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5"/>
          <p:cNvSpPr/>
          <p:nvPr/>
        </p:nvSpPr>
        <p:spPr>
          <a:xfrm>
            <a:off x="6804345" y="2967485"/>
            <a:ext cx="125987" cy="13162"/>
          </a:xfrm>
          <a:custGeom>
            <a:rect b="b" l="l" r="r" t="t"/>
            <a:pathLst>
              <a:path extrusionOk="0" h="502" w="4805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4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5"/>
          <p:cNvSpPr/>
          <p:nvPr/>
        </p:nvSpPr>
        <p:spPr>
          <a:xfrm>
            <a:off x="6288337" y="3061064"/>
            <a:ext cx="126826" cy="13162"/>
          </a:xfrm>
          <a:custGeom>
            <a:rect b="b" l="l" r="r" t="t"/>
            <a:pathLst>
              <a:path extrusionOk="0" h="502" w="4837">
                <a:moveTo>
                  <a:pt x="400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5"/>
          <p:cNvSpPr/>
          <p:nvPr/>
        </p:nvSpPr>
        <p:spPr>
          <a:xfrm>
            <a:off x="6116020" y="3204513"/>
            <a:ext cx="299144" cy="13136"/>
          </a:xfrm>
          <a:custGeom>
            <a:rect b="b" l="l" r="r" t="t"/>
            <a:pathLst>
              <a:path extrusionOk="0" h="501" w="11409">
                <a:moveTo>
                  <a:pt x="434" y="1"/>
                </a:moveTo>
                <a:cubicBezTo>
                  <a:pt x="201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10975" y="67"/>
                </a:lnTo>
                <a:cubicBezTo>
                  <a:pt x="11209" y="67"/>
                  <a:pt x="11409" y="267"/>
                  <a:pt x="11409" y="501"/>
                </a:cubicBezTo>
                <a:lnTo>
                  <a:pt x="11409" y="401"/>
                </a:lnTo>
                <a:cubicBezTo>
                  <a:pt x="11409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5"/>
          <p:cNvSpPr/>
          <p:nvPr/>
        </p:nvSpPr>
        <p:spPr>
          <a:xfrm>
            <a:off x="6288337" y="3671568"/>
            <a:ext cx="126826" cy="13136"/>
          </a:xfrm>
          <a:custGeom>
            <a:rect b="b" l="l" r="r" t="t"/>
            <a:pathLst>
              <a:path extrusionOk="0" h="501" w="4837">
                <a:moveTo>
                  <a:pt x="400" y="0"/>
                </a:moveTo>
                <a:cubicBezTo>
                  <a:pt x="167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5"/>
          <p:cNvSpPr/>
          <p:nvPr/>
        </p:nvSpPr>
        <p:spPr>
          <a:xfrm>
            <a:off x="6288337" y="3515875"/>
            <a:ext cx="126826" cy="13162"/>
          </a:xfrm>
          <a:custGeom>
            <a:rect b="b" l="l" r="r" t="t"/>
            <a:pathLst>
              <a:path extrusionOk="0" h="502" w="4837">
                <a:moveTo>
                  <a:pt x="400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5"/>
          <p:cNvSpPr/>
          <p:nvPr/>
        </p:nvSpPr>
        <p:spPr>
          <a:xfrm>
            <a:off x="6288337" y="2967485"/>
            <a:ext cx="126826" cy="13162"/>
          </a:xfrm>
          <a:custGeom>
            <a:rect b="b" l="l" r="r" t="t"/>
            <a:pathLst>
              <a:path extrusionOk="0" h="502" w="4837">
                <a:moveTo>
                  <a:pt x="400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5"/>
          <p:cNvSpPr/>
          <p:nvPr/>
        </p:nvSpPr>
        <p:spPr>
          <a:xfrm>
            <a:off x="7147196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5"/>
          <p:cNvSpPr/>
          <p:nvPr/>
        </p:nvSpPr>
        <p:spPr>
          <a:xfrm>
            <a:off x="7147196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5"/>
          <p:cNvSpPr/>
          <p:nvPr/>
        </p:nvSpPr>
        <p:spPr>
          <a:xfrm>
            <a:off x="7147196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5"/>
          <p:cNvSpPr/>
          <p:nvPr/>
        </p:nvSpPr>
        <p:spPr>
          <a:xfrm>
            <a:off x="6975771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5"/>
          <p:cNvSpPr/>
          <p:nvPr/>
        </p:nvSpPr>
        <p:spPr>
          <a:xfrm>
            <a:off x="6975771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5"/>
          <p:cNvSpPr/>
          <p:nvPr/>
        </p:nvSpPr>
        <p:spPr>
          <a:xfrm>
            <a:off x="6975771" y="3360207"/>
            <a:ext cx="126852" cy="12271"/>
          </a:xfrm>
          <a:custGeom>
            <a:rect b="b" l="l" r="r" t="t"/>
            <a:pathLst>
              <a:path extrusionOk="0" h="468" w="4838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5"/>
          <p:cNvSpPr/>
          <p:nvPr/>
        </p:nvSpPr>
        <p:spPr>
          <a:xfrm>
            <a:off x="7147196" y="3360207"/>
            <a:ext cx="126852" cy="12271"/>
          </a:xfrm>
          <a:custGeom>
            <a:rect b="b" l="l" r="r" t="t"/>
            <a:pathLst>
              <a:path extrusionOk="0" h="468" w="4838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5"/>
          <p:cNvSpPr/>
          <p:nvPr/>
        </p:nvSpPr>
        <p:spPr>
          <a:xfrm>
            <a:off x="6975771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25"/>
          <p:cNvSpPr/>
          <p:nvPr/>
        </p:nvSpPr>
        <p:spPr>
          <a:xfrm>
            <a:off x="6975771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5"/>
          <p:cNvSpPr/>
          <p:nvPr/>
        </p:nvSpPr>
        <p:spPr>
          <a:xfrm>
            <a:off x="7147196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34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25"/>
          <p:cNvSpPr/>
          <p:nvPr/>
        </p:nvSpPr>
        <p:spPr>
          <a:xfrm>
            <a:off x="6804345" y="3671568"/>
            <a:ext cx="814315" cy="13136"/>
          </a:xfrm>
          <a:custGeom>
            <a:rect b="b" l="l" r="r" t="t"/>
            <a:pathLst>
              <a:path extrusionOk="0" h="501" w="31057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30623" y="67"/>
                </a:lnTo>
                <a:cubicBezTo>
                  <a:pt x="30856" y="67"/>
                  <a:pt x="31056" y="267"/>
                  <a:pt x="31056" y="501"/>
                </a:cubicBezTo>
                <a:lnTo>
                  <a:pt x="31056" y="401"/>
                </a:lnTo>
                <a:cubicBezTo>
                  <a:pt x="31056" y="167"/>
                  <a:pt x="30856" y="0"/>
                  <a:pt x="3062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25"/>
          <p:cNvSpPr/>
          <p:nvPr/>
        </p:nvSpPr>
        <p:spPr>
          <a:xfrm>
            <a:off x="6632054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25"/>
          <p:cNvSpPr/>
          <p:nvPr/>
        </p:nvSpPr>
        <p:spPr>
          <a:xfrm>
            <a:off x="6459763" y="2967485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25"/>
          <p:cNvSpPr/>
          <p:nvPr/>
        </p:nvSpPr>
        <p:spPr>
          <a:xfrm>
            <a:off x="6632054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25"/>
          <p:cNvSpPr/>
          <p:nvPr/>
        </p:nvSpPr>
        <p:spPr>
          <a:xfrm>
            <a:off x="6459763" y="3671568"/>
            <a:ext cx="126826" cy="13136"/>
          </a:xfrm>
          <a:custGeom>
            <a:rect b="b" l="l" r="r" t="t"/>
            <a:pathLst>
              <a:path extrusionOk="0" h="501" w="4837">
                <a:moveTo>
                  <a:pt x="434" y="0"/>
                </a:moveTo>
                <a:cubicBezTo>
                  <a:pt x="200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25"/>
          <p:cNvSpPr/>
          <p:nvPr/>
        </p:nvSpPr>
        <p:spPr>
          <a:xfrm>
            <a:off x="6459763" y="3061064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25"/>
          <p:cNvSpPr/>
          <p:nvPr/>
        </p:nvSpPr>
        <p:spPr>
          <a:xfrm>
            <a:off x="6459763" y="3515875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25"/>
          <p:cNvSpPr/>
          <p:nvPr/>
        </p:nvSpPr>
        <p:spPr>
          <a:xfrm>
            <a:off x="6459763" y="3204513"/>
            <a:ext cx="126826" cy="13136"/>
          </a:xfrm>
          <a:custGeom>
            <a:rect b="b" l="l" r="r" t="t"/>
            <a:pathLst>
              <a:path extrusionOk="0" h="501" w="4837">
                <a:moveTo>
                  <a:pt x="434" y="1"/>
                </a:moveTo>
                <a:cubicBezTo>
                  <a:pt x="200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5"/>
          <p:cNvSpPr/>
          <p:nvPr/>
        </p:nvSpPr>
        <p:spPr>
          <a:xfrm>
            <a:off x="6459763" y="3360207"/>
            <a:ext cx="126826" cy="13136"/>
          </a:xfrm>
          <a:custGeom>
            <a:rect b="b" l="l" r="r" t="t"/>
            <a:pathLst>
              <a:path extrusionOk="0" h="501" w="4837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25"/>
          <p:cNvSpPr/>
          <p:nvPr/>
        </p:nvSpPr>
        <p:spPr>
          <a:xfrm>
            <a:off x="6632054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25"/>
          <p:cNvSpPr/>
          <p:nvPr/>
        </p:nvSpPr>
        <p:spPr>
          <a:xfrm>
            <a:off x="6632054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01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25"/>
          <p:cNvSpPr/>
          <p:nvPr/>
        </p:nvSpPr>
        <p:spPr>
          <a:xfrm>
            <a:off x="6632054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25"/>
          <p:cNvSpPr/>
          <p:nvPr/>
        </p:nvSpPr>
        <p:spPr>
          <a:xfrm>
            <a:off x="6632054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25"/>
          <p:cNvSpPr/>
          <p:nvPr/>
        </p:nvSpPr>
        <p:spPr>
          <a:xfrm>
            <a:off x="6792100" y="3891973"/>
            <a:ext cx="649889" cy="380478"/>
          </a:xfrm>
          <a:custGeom>
            <a:rect b="b" l="l" r="r" t="t"/>
            <a:pathLst>
              <a:path extrusionOk="0" h="14511" w="24786">
                <a:moveTo>
                  <a:pt x="2002" y="0"/>
                </a:moveTo>
                <a:cubicBezTo>
                  <a:pt x="901" y="0"/>
                  <a:pt x="1" y="901"/>
                  <a:pt x="1" y="2002"/>
                </a:cubicBezTo>
                <a:lnTo>
                  <a:pt x="1" y="12509"/>
                </a:lnTo>
                <a:cubicBezTo>
                  <a:pt x="1" y="13610"/>
                  <a:pt x="901" y="14511"/>
                  <a:pt x="2002" y="14511"/>
                </a:cubicBezTo>
                <a:lnTo>
                  <a:pt x="22784" y="14511"/>
                </a:lnTo>
                <a:cubicBezTo>
                  <a:pt x="23884" y="14511"/>
                  <a:pt x="24785" y="13610"/>
                  <a:pt x="24785" y="12509"/>
                </a:cubicBezTo>
                <a:lnTo>
                  <a:pt x="24785" y="2002"/>
                </a:lnTo>
                <a:cubicBezTo>
                  <a:pt x="24785" y="901"/>
                  <a:pt x="23884" y="0"/>
                  <a:pt x="22784" y="0"/>
                </a:cubicBezTo>
                <a:close/>
              </a:path>
            </a:pathLst>
          </a:custGeom>
          <a:solidFill>
            <a:srgbClr val="C1B7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25"/>
          <p:cNvSpPr/>
          <p:nvPr/>
        </p:nvSpPr>
        <p:spPr>
          <a:xfrm>
            <a:off x="6116020" y="2967485"/>
            <a:ext cx="2017786" cy="822181"/>
          </a:xfrm>
          <a:custGeom>
            <a:rect b="b" l="l" r="r" t="t"/>
            <a:pathLst>
              <a:path extrusionOk="0" h="31357" w="76956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2369"/>
                </a:lnTo>
                <a:cubicBezTo>
                  <a:pt x="1" y="2603"/>
                  <a:pt x="201" y="2769"/>
                  <a:pt x="434" y="2769"/>
                </a:cubicBezTo>
                <a:lnTo>
                  <a:pt x="4437" y="2769"/>
                </a:lnTo>
                <a:cubicBezTo>
                  <a:pt x="4671" y="2769"/>
                  <a:pt x="4837" y="2603"/>
                  <a:pt x="4837" y="2369"/>
                </a:cubicBezTo>
                <a:lnTo>
                  <a:pt x="4837" y="434"/>
                </a:lnTo>
                <a:cubicBezTo>
                  <a:pt x="4837" y="201"/>
                  <a:pt x="4671" y="1"/>
                  <a:pt x="4437" y="1"/>
                </a:cubicBezTo>
                <a:close/>
                <a:moveTo>
                  <a:pt x="6972" y="1"/>
                </a:moveTo>
                <a:cubicBezTo>
                  <a:pt x="6739" y="1"/>
                  <a:pt x="6572" y="201"/>
                  <a:pt x="6572" y="434"/>
                </a:cubicBezTo>
                <a:lnTo>
                  <a:pt x="6572" y="2369"/>
                </a:lnTo>
                <a:cubicBezTo>
                  <a:pt x="6572" y="2603"/>
                  <a:pt x="6739" y="2769"/>
                  <a:pt x="6972" y="2769"/>
                </a:cubicBezTo>
                <a:lnTo>
                  <a:pt x="10975" y="2769"/>
                </a:lnTo>
                <a:cubicBezTo>
                  <a:pt x="11209" y="2769"/>
                  <a:pt x="11409" y="2603"/>
                  <a:pt x="11409" y="2369"/>
                </a:cubicBezTo>
                <a:lnTo>
                  <a:pt x="11409" y="434"/>
                </a:lnTo>
                <a:cubicBezTo>
                  <a:pt x="11409" y="201"/>
                  <a:pt x="11209" y="1"/>
                  <a:pt x="10975" y="1"/>
                </a:cubicBezTo>
                <a:close/>
                <a:moveTo>
                  <a:pt x="13544" y="1"/>
                </a:moveTo>
                <a:cubicBezTo>
                  <a:pt x="13310" y="1"/>
                  <a:pt x="13110" y="201"/>
                  <a:pt x="13110" y="434"/>
                </a:cubicBezTo>
                <a:lnTo>
                  <a:pt x="13110" y="2369"/>
                </a:lnTo>
                <a:cubicBezTo>
                  <a:pt x="13110" y="2603"/>
                  <a:pt x="13310" y="2769"/>
                  <a:pt x="13544" y="2769"/>
                </a:cubicBezTo>
                <a:lnTo>
                  <a:pt x="17547" y="2769"/>
                </a:lnTo>
                <a:cubicBezTo>
                  <a:pt x="17780" y="2769"/>
                  <a:pt x="17947" y="2603"/>
                  <a:pt x="17947" y="2369"/>
                </a:cubicBezTo>
                <a:lnTo>
                  <a:pt x="17947" y="434"/>
                </a:lnTo>
                <a:cubicBezTo>
                  <a:pt x="17947" y="201"/>
                  <a:pt x="17780" y="1"/>
                  <a:pt x="17547" y="1"/>
                </a:cubicBezTo>
                <a:close/>
                <a:moveTo>
                  <a:pt x="20082" y="1"/>
                </a:moveTo>
                <a:cubicBezTo>
                  <a:pt x="19882" y="1"/>
                  <a:pt x="19681" y="201"/>
                  <a:pt x="19681" y="434"/>
                </a:cubicBezTo>
                <a:lnTo>
                  <a:pt x="19681" y="2369"/>
                </a:lnTo>
                <a:cubicBezTo>
                  <a:pt x="19681" y="2603"/>
                  <a:pt x="19882" y="2769"/>
                  <a:pt x="20082" y="2769"/>
                </a:cubicBezTo>
                <a:lnTo>
                  <a:pt x="24085" y="2769"/>
                </a:lnTo>
                <a:cubicBezTo>
                  <a:pt x="24318" y="2769"/>
                  <a:pt x="24518" y="2603"/>
                  <a:pt x="24518" y="2369"/>
                </a:cubicBezTo>
                <a:lnTo>
                  <a:pt x="24518" y="434"/>
                </a:lnTo>
                <a:cubicBezTo>
                  <a:pt x="24518" y="201"/>
                  <a:pt x="24318" y="1"/>
                  <a:pt x="24085" y="1"/>
                </a:cubicBezTo>
                <a:close/>
                <a:moveTo>
                  <a:pt x="26653" y="1"/>
                </a:moveTo>
                <a:cubicBezTo>
                  <a:pt x="26420" y="1"/>
                  <a:pt x="26253" y="201"/>
                  <a:pt x="26253" y="434"/>
                </a:cubicBezTo>
                <a:lnTo>
                  <a:pt x="26253" y="2369"/>
                </a:lnTo>
                <a:cubicBezTo>
                  <a:pt x="26253" y="2603"/>
                  <a:pt x="26420" y="2769"/>
                  <a:pt x="26653" y="2769"/>
                </a:cubicBezTo>
                <a:lnTo>
                  <a:pt x="30656" y="2769"/>
                </a:lnTo>
                <a:cubicBezTo>
                  <a:pt x="30889" y="2769"/>
                  <a:pt x="31056" y="2603"/>
                  <a:pt x="31056" y="2369"/>
                </a:cubicBezTo>
                <a:lnTo>
                  <a:pt x="31056" y="434"/>
                </a:lnTo>
                <a:cubicBezTo>
                  <a:pt x="31056" y="201"/>
                  <a:pt x="30889" y="1"/>
                  <a:pt x="30656" y="1"/>
                </a:cubicBezTo>
                <a:close/>
                <a:moveTo>
                  <a:pt x="33224" y="1"/>
                </a:moveTo>
                <a:cubicBezTo>
                  <a:pt x="32991" y="1"/>
                  <a:pt x="32791" y="201"/>
                  <a:pt x="32791" y="434"/>
                </a:cubicBezTo>
                <a:lnTo>
                  <a:pt x="32791" y="2369"/>
                </a:lnTo>
                <a:cubicBezTo>
                  <a:pt x="32791" y="2603"/>
                  <a:pt x="32991" y="2769"/>
                  <a:pt x="33224" y="2769"/>
                </a:cubicBezTo>
                <a:lnTo>
                  <a:pt x="37194" y="2769"/>
                </a:lnTo>
                <a:cubicBezTo>
                  <a:pt x="37427" y="2769"/>
                  <a:pt x="37628" y="2603"/>
                  <a:pt x="37628" y="2369"/>
                </a:cubicBezTo>
                <a:lnTo>
                  <a:pt x="37628" y="434"/>
                </a:lnTo>
                <a:cubicBezTo>
                  <a:pt x="37628" y="201"/>
                  <a:pt x="37427" y="1"/>
                  <a:pt x="37194" y="1"/>
                </a:cubicBezTo>
                <a:close/>
                <a:moveTo>
                  <a:pt x="39762" y="1"/>
                </a:moveTo>
                <a:cubicBezTo>
                  <a:pt x="39529" y="1"/>
                  <a:pt x="39329" y="201"/>
                  <a:pt x="39329" y="434"/>
                </a:cubicBezTo>
                <a:lnTo>
                  <a:pt x="39329" y="2369"/>
                </a:lnTo>
                <a:cubicBezTo>
                  <a:pt x="39362" y="2603"/>
                  <a:pt x="39529" y="2769"/>
                  <a:pt x="39762" y="2769"/>
                </a:cubicBezTo>
                <a:lnTo>
                  <a:pt x="43765" y="2769"/>
                </a:lnTo>
                <a:cubicBezTo>
                  <a:pt x="43999" y="2769"/>
                  <a:pt x="44166" y="2603"/>
                  <a:pt x="44166" y="2369"/>
                </a:cubicBezTo>
                <a:lnTo>
                  <a:pt x="44166" y="434"/>
                </a:lnTo>
                <a:cubicBezTo>
                  <a:pt x="44166" y="201"/>
                  <a:pt x="43999" y="1"/>
                  <a:pt x="43765" y="1"/>
                </a:cubicBezTo>
                <a:close/>
                <a:moveTo>
                  <a:pt x="46334" y="1"/>
                </a:moveTo>
                <a:cubicBezTo>
                  <a:pt x="46100" y="1"/>
                  <a:pt x="45900" y="201"/>
                  <a:pt x="45900" y="434"/>
                </a:cubicBezTo>
                <a:lnTo>
                  <a:pt x="45900" y="2369"/>
                </a:lnTo>
                <a:cubicBezTo>
                  <a:pt x="45900" y="2603"/>
                  <a:pt x="46100" y="2769"/>
                  <a:pt x="46334" y="2769"/>
                </a:cubicBezTo>
                <a:lnTo>
                  <a:pt x="50337" y="2769"/>
                </a:lnTo>
                <a:cubicBezTo>
                  <a:pt x="50537" y="2769"/>
                  <a:pt x="50737" y="2603"/>
                  <a:pt x="50737" y="2369"/>
                </a:cubicBezTo>
                <a:lnTo>
                  <a:pt x="50737" y="434"/>
                </a:lnTo>
                <a:cubicBezTo>
                  <a:pt x="50737" y="201"/>
                  <a:pt x="50537" y="1"/>
                  <a:pt x="50337" y="1"/>
                </a:cubicBezTo>
                <a:close/>
                <a:moveTo>
                  <a:pt x="52872" y="1"/>
                </a:moveTo>
                <a:cubicBezTo>
                  <a:pt x="52638" y="1"/>
                  <a:pt x="52471" y="201"/>
                  <a:pt x="52471" y="434"/>
                </a:cubicBezTo>
                <a:lnTo>
                  <a:pt x="52471" y="2369"/>
                </a:lnTo>
                <a:cubicBezTo>
                  <a:pt x="52471" y="2603"/>
                  <a:pt x="52638" y="2769"/>
                  <a:pt x="52872" y="2769"/>
                </a:cubicBezTo>
                <a:lnTo>
                  <a:pt x="56875" y="2769"/>
                </a:lnTo>
                <a:cubicBezTo>
                  <a:pt x="57108" y="2769"/>
                  <a:pt x="57308" y="2603"/>
                  <a:pt x="57308" y="2369"/>
                </a:cubicBezTo>
                <a:lnTo>
                  <a:pt x="57308" y="434"/>
                </a:lnTo>
                <a:cubicBezTo>
                  <a:pt x="57308" y="201"/>
                  <a:pt x="57108" y="1"/>
                  <a:pt x="56875" y="1"/>
                </a:cubicBezTo>
                <a:close/>
                <a:moveTo>
                  <a:pt x="59443" y="1"/>
                </a:moveTo>
                <a:cubicBezTo>
                  <a:pt x="59210" y="1"/>
                  <a:pt x="59009" y="201"/>
                  <a:pt x="59009" y="434"/>
                </a:cubicBezTo>
                <a:lnTo>
                  <a:pt x="59009" y="2369"/>
                </a:lnTo>
                <a:cubicBezTo>
                  <a:pt x="59009" y="2603"/>
                  <a:pt x="59210" y="2769"/>
                  <a:pt x="59443" y="2769"/>
                </a:cubicBezTo>
                <a:lnTo>
                  <a:pt x="63446" y="2769"/>
                </a:lnTo>
                <a:cubicBezTo>
                  <a:pt x="63646" y="2769"/>
                  <a:pt x="63846" y="2603"/>
                  <a:pt x="63846" y="2369"/>
                </a:cubicBezTo>
                <a:lnTo>
                  <a:pt x="63846" y="434"/>
                </a:lnTo>
                <a:cubicBezTo>
                  <a:pt x="63846" y="201"/>
                  <a:pt x="63646" y="1"/>
                  <a:pt x="63446" y="1"/>
                </a:cubicBezTo>
                <a:close/>
                <a:moveTo>
                  <a:pt x="65981" y="1"/>
                </a:moveTo>
                <a:cubicBezTo>
                  <a:pt x="65748" y="1"/>
                  <a:pt x="65581" y="201"/>
                  <a:pt x="65581" y="434"/>
                </a:cubicBezTo>
                <a:lnTo>
                  <a:pt x="65581" y="2369"/>
                </a:lnTo>
                <a:cubicBezTo>
                  <a:pt x="65581" y="2603"/>
                  <a:pt x="65748" y="2769"/>
                  <a:pt x="65981" y="2769"/>
                </a:cubicBezTo>
                <a:lnTo>
                  <a:pt x="69984" y="2769"/>
                </a:lnTo>
                <a:cubicBezTo>
                  <a:pt x="70217" y="2769"/>
                  <a:pt x="70418" y="2603"/>
                  <a:pt x="70418" y="2369"/>
                </a:cubicBezTo>
                <a:lnTo>
                  <a:pt x="70418" y="434"/>
                </a:lnTo>
                <a:cubicBezTo>
                  <a:pt x="70418" y="201"/>
                  <a:pt x="70217" y="1"/>
                  <a:pt x="69984" y="1"/>
                </a:cubicBezTo>
                <a:close/>
                <a:moveTo>
                  <a:pt x="72552" y="1"/>
                </a:moveTo>
                <a:cubicBezTo>
                  <a:pt x="72319" y="1"/>
                  <a:pt x="72119" y="201"/>
                  <a:pt x="72119" y="434"/>
                </a:cubicBezTo>
                <a:lnTo>
                  <a:pt x="72119" y="2369"/>
                </a:lnTo>
                <a:cubicBezTo>
                  <a:pt x="72119" y="2603"/>
                  <a:pt x="72319" y="2769"/>
                  <a:pt x="72552" y="2769"/>
                </a:cubicBezTo>
                <a:lnTo>
                  <a:pt x="76555" y="2769"/>
                </a:lnTo>
                <a:cubicBezTo>
                  <a:pt x="76789" y="2769"/>
                  <a:pt x="76956" y="2603"/>
                  <a:pt x="76956" y="2369"/>
                </a:cubicBezTo>
                <a:lnTo>
                  <a:pt x="76956" y="434"/>
                </a:lnTo>
                <a:cubicBezTo>
                  <a:pt x="76956" y="201"/>
                  <a:pt x="76789" y="1"/>
                  <a:pt x="76555" y="1"/>
                </a:cubicBezTo>
                <a:close/>
                <a:moveTo>
                  <a:pt x="434" y="3570"/>
                </a:moveTo>
                <a:cubicBezTo>
                  <a:pt x="201" y="3570"/>
                  <a:pt x="1" y="3770"/>
                  <a:pt x="1" y="4004"/>
                </a:cubicBezTo>
                <a:lnTo>
                  <a:pt x="1" y="7673"/>
                </a:lnTo>
                <a:cubicBezTo>
                  <a:pt x="1" y="7906"/>
                  <a:pt x="201" y="8073"/>
                  <a:pt x="434" y="8073"/>
                </a:cubicBezTo>
                <a:lnTo>
                  <a:pt x="4437" y="8073"/>
                </a:lnTo>
                <a:cubicBezTo>
                  <a:pt x="4671" y="8073"/>
                  <a:pt x="4837" y="7906"/>
                  <a:pt x="4837" y="7673"/>
                </a:cubicBezTo>
                <a:lnTo>
                  <a:pt x="4837" y="4004"/>
                </a:lnTo>
                <a:cubicBezTo>
                  <a:pt x="4837" y="3770"/>
                  <a:pt x="4671" y="3570"/>
                  <a:pt x="4437" y="3570"/>
                </a:cubicBezTo>
                <a:close/>
                <a:moveTo>
                  <a:pt x="6972" y="3570"/>
                </a:moveTo>
                <a:cubicBezTo>
                  <a:pt x="6739" y="3570"/>
                  <a:pt x="6572" y="3770"/>
                  <a:pt x="6572" y="4004"/>
                </a:cubicBezTo>
                <a:lnTo>
                  <a:pt x="6572" y="7673"/>
                </a:lnTo>
                <a:cubicBezTo>
                  <a:pt x="6572" y="7906"/>
                  <a:pt x="6739" y="8073"/>
                  <a:pt x="6972" y="8073"/>
                </a:cubicBezTo>
                <a:lnTo>
                  <a:pt x="10975" y="8073"/>
                </a:lnTo>
                <a:cubicBezTo>
                  <a:pt x="11209" y="8073"/>
                  <a:pt x="11409" y="7906"/>
                  <a:pt x="11409" y="7673"/>
                </a:cubicBezTo>
                <a:lnTo>
                  <a:pt x="11409" y="4004"/>
                </a:lnTo>
                <a:cubicBezTo>
                  <a:pt x="11409" y="3770"/>
                  <a:pt x="11209" y="3570"/>
                  <a:pt x="10975" y="3570"/>
                </a:cubicBezTo>
                <a:close/>
                <a:moveTo>
                  <a:pt x="13544" y="3570"/>
                </a:moveTo>
                <a:cubicBezTo>
                  <a:pt x="13310" y="3570"/>
                  <a:pt x="13110" y="3770"/>
                  <a:pt x="13110" y="4004"/>
                </a:cubicBezTo>
                <a:lnTo>
                  <a:pt x="13110" y="7673"/>
                </a:lnTo>
                <a:cubicBezTo>
                  <a:pt x="13110" y="7906"/>
                  <a:pt x="13310" y="8073"/>
                  <a:pt x="13544" y="8073"/>
                </a:cubicBezTo>
                <a:lnTo>
                  <a:pt x="17547" y="8073"/>
                </a:lnTo>
                <a:cubicBezTo>
                  <a:pt x="17780" y="8073"/>
                  <a:pt x="17947" y="7906"/>
                  <a:pt x="17947" y="7673"/>
                </a:cubicBezTo>
                <a:lnTo>
                  <a:pt x="17947" y="4004"/>
                </a:lnTo>
                <a:cubicBezTo>
                  <a:pt x="17947" y="3770"/>
                  <a:pt x="17780" y="3570"/>
                  <a:pt x="17547" y="3570"/>
                </a:cubicBezTo>
                <a:close/>
                <a:moveTo>
                  <a:pt x="20082" y="3570"/>
                </a:moveTo>
                <a:cubicBezTo>
                  <a:pt x="19882" y="3570"/>
                  <a:pt x="19681" y="3770"/>
                  <a:pt x="19681" y="4004"/>
                </a:cubicBezTo>
                <a:lnTo>
                  <a:pt x="19681" y="7673"/>
                </a:lnTo>
                <a:cubicBezTo>
                  <a:pt x="19681" y="7906"/>
                  <a:pt x="19882" y="8073"/>
                  <a:pt x="20082" y="8073"/>
                </a:cubicBezTo>
                <a:lnTo>
                  <a:pt x="24085" y="8073"/>
                </a:lnTo>
                <a:cubicBezTo>
                  <a:pt x="24318" y="8073"/>
                  <a:pt x="24518" y="7906"/>
                  <a:pt x="24518" y="7673"/>
                </a:cubicBezTo>
                <a:lnTo>
                  <a:pt x="24518" y="4004"/>
                </a:lnTo>
                <a:cubicBezTo>
                  <a:pt x="24518" y="3770"/>
                  <a:pt x="24318" y="3570"/>
                  <a:pt x="24085" y="3570"/>
                </a:cubicBezTo>
                <a:close/>
                <a:moveTo>
                  <a:pt x="26653" y="3570"/>
                </a:moveTo>
                <a:cubicBezTo>
                  <a:pt x="26420" y="3570"/>
                  <a:pt x="26253" y="3770"/>
                  <a:pt x="26253" y="4004"/>
                </a:cubicBezTo>
                <a:lnTo>
                  <a:pt x="26253" y="7673"/>
                </a:lnTo>
                <a:cubicBezTo>
                  <a:pt x="26253" y="7906"/>
                  <a:pt x="26420" y="8073"/>
                  <a:pt x="26653" y="8073"/>
                </a:cubicBezTo>
                <a:lnTo>
                  <a:pt x="30656" y="8073"/>
                </a:lnTo>
                <a:cubicBezTo>
                  <a:pt x="30889" y="8073"/>
                  <a:pt x="31056" y="7906"/>
                  <a:pt x="31056" y="7673"/>
                </a:cubicBezTo>
                <a:lnTo>
                  <a:pt x="31056" y="4004"/>
                </a:lnTo>
                <a:cubicBezTo>
                  <a:pt x="31056" y="3770"/>
                  <a:pt x="30889" y="3570"/>
                  <a:pt x="30656" y="3570"/>
                </a:cubicBezTo>
                <a:close/>
                <a:moveTo>
                  <a:pt x="33224" y="3570"/>
                </a:moveTo>
                <a:cubicBezTo>
                  <a:pt x="32991" y="3570"/>
                  <a:pt x="32791" y="3770"/>
                  <a:pt x="32791" y="4004"/>
                </a:cubicBezTo>
                <a:lnTo>
                  <a:pt x="32791" y="7673"/>
                </a:lnTo>
                <a:cubicBezTo>
                  <a:pt x="32791" y="7906"/>
                  <a:pt x="32991" y="8073"/>
                  <a:pt x="33224" y="8073"/>
                </a:cubicBezTo>
                <a:lnTo>
                  <a:pt x="37194" y="8073"/>
                </a:lnTo>
                <a:cubicBezTo>
                  <a:pt x="37427" y="8073"/>
                  <a:pt x="37628" y="7906"/>
                  <a:pt x="37628" y="7673"/>
                </a:cubicBezTo>
                <a:lnTo>
                  <a:pt x="37628" y="4004"/>
                </a:lnTo>
                <a:cubicBezTo>
                  <a:pt x="37628" y="3770"/>
                  <a:pt x="37427" y="3570"/>
                  <a:pt x="37194" y="3570"/>
                </a:cubicBezTo>
                <a:close/>
                <a:moveTo>
                  <a:pt x="39762" y="3570"/>
                </a:moveTo>
                <a:cubicBezTo>
                  <a:pt x="39529" y="3570"/>
                  <a:pt x="39329" y="3770"/>
                  <a:pt x="39329" y="4004"/>
                </a:cubicBezTo>
                <a:lnTo>
                  <a:pt x="39329" y="7673"/>
                </a:lnTo>
                <a:cubicBezTo>
                  <a:pt x="39362" y="7906"/>
                  <a:pt x="39529" y="8073"/>
                  <a:pt x="39762" y="8073"/>
                </a:cubicBezTo>
                <a:lnTo>
                  <a:pt x="43765" y="8073"/>
                </a:lnTo>
                <a:cubicBezTo>
                  <a:pt x="43999" y="8073"/>
                  <a:pt x="44166" y="7906"/>
                  <a:pt x="44166" y="7673"/>
                </a:cubicBezTo>
                <a:lnTo>
                  <a:pt x="44166" y="4004"/>
                </a:lnTo>
                <a:cubicBezTo>
                  <a:pt x="44166" y="3770"/>
                  <a:pt x="43999" y="3570"/>
                  <a:pt x="43765" y="3570"/>
                </a:cubicBezTo>
                <a:close/>
                <a:moveTo>
                  <a:pt x="46334" y="3570"/>
                </a:moveTo>
                <a:cubicBezTo>
                  <a:pt x="46100" y="3570"/>
                  <a:pt x="45900" y="3770"/>
                  <a:pt x="45900" y="4004"/>
                </a:cubicBezTo>
                <a:lnTo>
                  <a:pt x="45900" y="7673"/>
                </a:lnTo>
                <a:cubicBezTo>
                  <a:pt x="45900" y="7906"/>
                  <a:pt x="46100" y="8073"/>
                  <a:pt x="46334" y="8073"/>
                </a:cubicBezTo>
                <a:lnTo>
                  <a:pt x="50337" y="8073"/>
                </a:lnTo>
                <a:cubicBezTo>
                  <a:pt x="50537" y="8073"/>
                  <a:pt x="50737" y="7906"/>
                  <a:pt x="50737" y="7673"/>
                </a:cubicBezTo>
                <a:lnTo>
                  <a:pt x="50737" y="4004"/>
                </a:lnTo>
                <a:cubicBezTo>
                  <a:pt x="50737" y="3770"/>
                  <a:pt x="50537" y="3570"/>
                  <a:pt x="50337" y="3570"/>
                </a:cubicBezTo>
                <a:close/>
                <a:moveTo>
                  <a:pt x="52872" y="3570"/>
                </a:moveTo>
                <a:cubicBezTo>
                  <a:pt x="52638" y="3570"/>
                  <a:pt x="52471" y="3770"/>
                  <a:pt x="52471" y="4004"/>
                </a:cubicBezTo>
                <a:lnTo>
                  <a:pt x="52471" y="7673"/>
                </a:lnTo>
                <a:cubicBezTo>
                  <a:pt x="52471" y="7906"/>
                  <a:pt x="52638" y="8073"/>
                  <a:pt x="52872" y="8073"/>
                </a:cubicBezTo>
                <a:lnTo>
                  <a:pt x="56875" y="8073"/>
                </a:lnTo>
                <a:cubicBezTo>
                  <a:pt x="57108" y="8073"/>
                  <a:pt x="57308" y="7906"/>
                  <a:pt x="57308" y="7673"/>
                </a:cubicBezTo>
                <a:lnTo>
                  <a:pt x="57308" y="4004"/>
                </a:lnTo>
                <a:cubicBezTo>
                  <a:pt x="57308" y="3770"/>
                  <a:pt x="57108" y="3570"/>
                  <a:pt x="56875" y="3570"/>
                </a:cubicBezTo>
                <a:close/>
                <a:moveTo>
                  <a:pt x="59443" y="3570"/>
                </a:moveTo>
                <a:cubicBezTo>
                  <a:pt x="59210" y="3570"/>
                  <a:pt x="59009" y="3770"/>
                  <a:pt x="59009" y="4004"/>
                </a:cubicBezTo>
                <a:lnTo>
                  <a:pt x="59009" y="7673"/>
                </a:lnTo>
                <a:cubicBezTo>
                  <a:pt x="59009" y="7906"/>
                  <a:pt x="59210" y="8073"/>
                  <a:pt x="59443" y="8073"/>
                </a:cubicBezTo>
                <a:lnTo>
                  <a:pt x="63446" y="8073"/>
                </a:lnTo>
                <a:cubicBezTo>
                  <a:pt x="63646" y="8073"/>
                  <a:pt x="63846" y="7906"/>
                  <a:pt x="63846" y="7673"/>
                </a:cubicBezTo>
                <a:lnTo>
                  <a:pt x="63846" y="4004"/>
                </a:lnTo>
                <a:cubicBezTo>
                  <a:pt x="63846" y="3770"/>
                  <a:pt x="63646" y="3570"/>
                  <a:pt x="63446" y="3570"/>
                </a:cubicBezTo>
                <a:close/>
                <a:moveTo>
                  <a:pt x="65981" y="3570"/>
                </a:moveTo>
                <a:cubicBezTo>
                  <a:pt x="65748" y="3570"/>
                  <a:pt x="65581" y="3770"/>
                  <a:pt x="65581" y="4004"/>
                </a:cubicBezTo>
                <a:lnTo>
                  <a:pt x="65581" y="7673"/>
                </a:lnTo>
                <a:cubicBezTo>
                  <a:pt x="65581" y="7906"/>
                  <a:pt x="65748" y="8073"/>
                  <a:pt x="65981" y="8073"/>
                </a:cubicBezTo>
                <a:lnTo>
                  <a:pt x="76555" y="8073"/>
                </a:lnTo>
                <a:cubicBezTo>
                  <a:pt x="76789" y="8073"/>
                  <a:pt x="76956" y="7906"/>
                  <a:pt x="76956" y="7673"/>
                </a:cubicBezTo>
                <a:lnTo>
                  <a:pt x="76956" y="4004"/>
                </a:lnTo>
                <a:cubicBezTo>
                  <a:pt x="76956" y="3770"/>
                  <a:pt x="76789" y="3570"/>
                  <a:pt x="76555" y="3570"/>
                </a:cubicBezTo>
                <a:close/>
                <a:moveTo>
                  <a:pt x="434" y="9041"/>
                </a:moveTo>
                <a:cubicBezTo>
                  <a:pt x="201" y="9041"/>
                  <a:pt x="1" y="9207"/>
                  <a:pt x="1" y="9441"/>
                </a:cubicBezTo>
                <a:lnTo>
                  <a:pt x="1" y="13110"/>
                </a:lnTo>
                <a:cubicBezTo>
                  <a:pt x="1" y="13344"/>
                  <a:pt x="201" y="13544"/>
                  <a:pt x="434" y="13544"/>
                </a:cubicBezTo>
                <a:lnTo>
                  <a:pt x="10975" y="13544"/>
                </a:lnTo>
                <a:cubicBezTo>
                  <a:pt x="11209" y="13544"/>
                  <a:pt x="11409" y="13344"/>
                  <a:pt x="11409" y="13110"/>
                </a:cubicBezTo>
                <a:lnTo>
                  <a:pt x="11409" y="9441"/>
                </a:lnTo>
                <a:cubicBezTo>
                  <a:pt x="11409" y="9207"/>
                  <a:pt x="11209" y="9041"/>
                  <a:pt x="10975" y="9041"/>
                </a:cubicBezTo>
                <a:close/>
                <a:moveTo>
                  <a:pt x="13544" y="9041"/>
                </a:moveTo>
                <a:cubicBezTo>
                  <a:pt x="13310" y="9041"/>
                  <a:pt x="13110" y="9207"/>
                  <a:pt x="13110" y="9441"/>
                </a:cubicBezTo>
                <a:lnTo>
                  <a:pt x="13110" y="13110"/>
                </a:lnTo>
                <a:cubicBezTo>
                  <a:pt x="13110" y="13344"/>
                  <a:pt x="13310" y="13544"/>
                  <a:pt x="13544" y="13544"/>
                </a:cubicBezTo>
                <a:lnTo>
                  <a:pt x="17547" y="13544"/>
                </a:lnTo>
                <a:cubicBezTo>
                  <a:pt x="17780" y="13544"/>
                  <a:pt x="17947" y="13344"/>
                  <a:pt x="17947" y="13110"/>
                </a:cubicBezTo>
                <a:lnTo>
                  <a:pt x="17947" y="9441"/>
                </a:lnTo>
                <a:cubicBezTo>
                  <a:pt x="17947" y="9207"/>
                  <a:pt x="17780" y="9041"/>
                  <a:pt x="17547" y="9041"/>
                </a:cubicBezTo>
                <a:close/>
                <a:moveTo>
                  <a:pt x="20082" y="9041"/>
                </a:moveTo>
                <a:cubicBezTo>
                  <a:pt x="19882" y="9041"/>
                  <a:pt x="19681" y="9207"/>
                  <a:pt x="19681" y="9441"/>
                </a:cubicBezTo>
                <a:lnTo>
                  <a:pt x="19681" y="13110"/>
                </a:lnTo>
                <a:cubicBezTo>
                  <a:pt x="19681" y="13344"/>
                  <a:pt x="19882" y="13544"/>
                  <a:pt x="20082" y="13544"/>
                </a:cubicBezTo>
                <a:lnTo>
                  <a:pt x="24085" y="13544"/>
                </a:lnTo>
                <a:cubicBezTo>
                  <a:pt x="24318" y="13544"/>
                  <a:pt x="24518" y="13344"/>
                  <a:pt x="24518" y="13110"/>
                </a:cubicBezTo>
                <a:lnTo>
                  <a:pt x="24518" y="9441"/>
                </a:lnTo>
                <a:cubicBezTo>
                  <a:pt x="24518" y="9207"/>
                  <a:pt x="24318" y="9041"/>
                  <a:pt x="24085" y="9041"/>
                </a:cubicBezTo>
                <a:close/>
                <a:moveTo>
                  <a:pt x="26653" y="9041"/>
                </a:moveTo>
                <a:cubicBezTo>
                  <a:pt x="26420" y="9041"/>
                  <a:pt x="26253" y="9207"/>
                  <a:pt x="26253" y="9441"/>
                </a:cubicBezTo>
                <a:lnTo>
                  <a:pt x="26253" y="13110"/>
                </a:lnTo>
                <a:cubicBezTo>
                  <a:pt x="26253" y="13344"/>
                  <a:pt x="26420" y="13544"/>
                  <a:pt x="26653" y="13544"/>
                </a:cubicBezTo>
                <a:lnTo>
                  <a:pt x="30656" y="13544"/>
                </a:lnTo>
                <a:cubicBezTo>
                  <a:pt x="30889" y="13544"/>
                  <a:pt x="31056" y="13344"/>
                  <a:pt x="31056" y="13110"/>
                </a:cubicBezTo>
                <a:lnTo>
                  <a:pt x="31056" y="9441"/>
                </a:lnTo>
                <a:cubicBezTo>
                  <a:pt x="31056" y="9207"/>
                  <a:pt x="30889" y="9041"/>
                  <a:pt x="30656" y="9041"/>
                </a:cubicBezTo>
                <a:close/>
                <a:moveTo>
                  <a:pt x="33224" y="9041"/>
                </a:moveTo>
                <a:cubicBezTo>
                  <a:pt x="32991" y="9041"/>
                  <a:pt x="32791" y="9207"/>
                  <a:pt x="32791" y="9441"/>
                </a:cubicBezTo>
                <a:lnTo>
                  <a:pt x="32791" y="13110"/>
                </a:lnTo>
                <a:cubicBezTo>
                  <a:pt x="32791" y="13344"/>
                  <a:pt x="32991" y="13544"/>
                  <a:pt x="33224" y="13544"/>
                </a:cubicBezTo>
                <a:lnTo>
                  <a:pt x="37194" y="13544"/>
                </a:lnTo>
                <a:cubicBezTo>
                  <a:pt x="37427" y="13544"/>
                  <a:pt x="37628" y="13344"/>
                  <a:pt x="37628" y="13110"/>
                </a:cubicBezTo>
                <a:lnTo>
                  <a:pt x="37628" y="9441"/>
                </a:lnTo>
                <a:cubicBezTo>
                  <a:pt x="37628" y="9207"/>
                  <a:pt x="37427" y="9041"/>
                  <a:pt x="37194" y="9041"/>
                </a:cubicBezTo>
                <a:close/>
                <a:moveTo>
                  <a:pt x="39762" y="9041"/>
                </a:moveTo>
                <a:cubicBezTo>
                  <a:pt x="39529" y="9041"/>
                  <a:pt x="39329" y="9207"/>
                  <a:pt x="39329" y="9441"/>
                </a:cubicBezTo>
                <a:lnTo>
                  <a:pt x="39329" y="13110"/>
                </a:lnTo>
                <a:cubicBezTo>
                  <a:pt x="39362" y="13344"/>
                  <a:pt x="39529" y="13544"/>
                  <a:pt x="39762" y="13544"/>
                </a:cubicBezTo>
                <a:lnTo>
                  <a:pt x="43765" y="13544"/>
                </a:lnTo>
                <a:cubicBezTo>
                  <a:pt x="43999" y="13544"/>
                  <a:pt x="44166" y="13344"/>
                  <a:pt x="44166" y="13110"/>
                </a:cubicBezTo>
                <a:lnTo>
                  <a:pt x="44166" y="9441"/>
                </a:lnTo>
                <a:cubicBezTo>
                  <a:pt x="44166" y="9207"/>
                  <a:pt x="43999" y="9041"/>
                  <a:pt x="43765" y="9041"/>
                </a:cubicBezTo>
                <a:close/>
                <a:moveTo>
                  <a:pt x="46334" y="9041"/>
                </a:moveTo>
                <a:cubicBezTo>
                  <a:pt x="46100" y="9041"/>
                  <a:pt x="45900" y="9207"/>
                  <a:pt x="45900" y="9441"/>
                </a:cubicBezTo>
                <a:lnTo>
                  <a:pt x="45900" y="13110"/>
                </a:lnTo>
                <a:cubicBezTo>
                  <a:pt x="45900" y="13344"/>
                  <a:pt x="46100" y="13544"/>
                  <a:pt x="46334" y="13544"/>
                </a:cubicBezTo>
                <a:lnTo>
                  <a:pt x="50337" y="13544"/>
                </a:lnTo>
                <a:cubicBezTo>
                  <a:pt x="50537" y="13544"/>
                  <a:pt x="50737" y="13344"/>
                  <a:pt x="50737" y="13110"/>
                </a:cubicBezTo>
                <a:lnTo>
                  <a:pt x="50737" y="9441"/>
                </a:lnTo>
                <a:cubicBezTo>
                  <a:pt x="50737" y="9207"/>
                  <a:pt x="50537" y="9041"/>
                  <a:pt x="50337" y="9041"/>
                </a:cubicBezTo>
                <a:close/>
                <a:moveTo>
                  <a:pt x="52872" y="9041"/>
                </a:moveTo>
                <a:cubicBezTo>
                  <a:pt x="52638" y="9041"/>
                  <a:pt x="52471" y="9207"/>
                  <a:pt x="52471" y="9441"/>
                </a:cubicBezTo>
                <a:lnTo>
                  <a:pt x="52471" y="13110"/>
                </a:lnTo>
                <a:cubicBezTo>
                  <a:pt x="52471" y="13344"/>
                  <a:pt x="52638" y="13544"/>
                  <a:pt x="52872" y="13544"/>
                </a:cubicBezTo>
                <a:lnTo>
                  <a:pt x="56875" y="13544"/>
                </a:lnTo>
                <a:cubicBezTo>
                  <a:pt x="57108" y="13544"/>
                  <a:pt x="57308" y="13344"/>
                  <a:pt x="57308" y="13110"/>
                </a:cubicBezTo>
                <a:lnTo>
                  <a:pt x="57308" y="9441"/>
                </a:lnTo>
                <a:cubicBezTo>
                  <a:pt x="57308" y="9207"/>
                  <a:pt x="57108" y="9041"/>
                  <a:pt x="56875" y="9041"/>
                </a:cubicBezTo>
                <a:close/>
                <a:moveTo>
                  <a:pt x="59443" y="9041"/>
                </a:moveTo>
                <a:cubicBezTo>
                  <a:pt x="59210" y="9041"/>
                  <a:pt x="59009" y="9207"/>
                  <a:pt x="59009" y="9441"/>
                </a:cubicBezTo>
                <a:lnTo>
                  <a:pt x="59009" y="13110"/>
                </a:lnTo>
                <a:cubicBezTo>
                  <a:pt x="59009" y="13344"/>
                  <a:pt x="59210" y="13544"/>
                  <a:pt x="59443" y="13544"/>
                </a:cubicBezTo>
                <a:lnTo>
                  <a:pt x="63446" y="13544"/>
                </a:lnTo>
                <a:cubicBezTo>
                  <a:pt x="63646" y="13544"/>
                  <a:pt x="63846" y="13344"/>
                  <a:pt x="63846" y="13110"/>
                </a:cubicBezTo>
                <a:lnTo>
                  <a:pt x="63846" y="9441"/>
                </a:lnTo>
                <a:cubicBezTo>
                  <a:pt x="63846" y="9207"/>
                  <a:pt x="63646" y="9041"/>
                  <a:pt x="63446" y="9041"/>
                </a:cubicBezTo>
                <a:close/>
                <a:moveTo>
                  <a:pt x="434" y="14978"/>
                </a:moveTo>
                <a:cubicBezTo>
                  <a:pt x="201" y="14978"/>
                  <a:pt x="1" y="15145"/>
                  <a:pt x="1" y="15378"/>
                </a:cubicBezTo>
                <a:lnTo>
                  <a:pt x="1" y="19048"/>
                </a:lnTo>
                <a:cubicBezTo>
                  <a:pt x="1" y="19281"/>
                  <a:pt x="201" y="19481"/>
                  <a:pt x="434" y="19481"/>
                </a:cubicBezTo>
                <a:lnTo>
                  <a:pt x="4437" y="19481"/>
                </a:lnTo>
                <a:cubicBezTo>
                  <a:pt x="4671" y="19481"/>
                  <a:pt x="4837" y="19281"/>
                  <a:pt x="4837" y="19048"/>
                </a:cubicBezTo>
                <a:lnTo>
                  <a:pt x="4837" y="15378"/>
                </a:lnTo>
                <a:cubicBezTo>
                  <a:pt x="4837" y="15145"/>
                  <a:pt x="4671" y="14978"/>
                  <a:pt x="4437" y="14978"/>
                </a:cubicBezTo>
                <a:close/>
                <a:moveTo>
                  <a:pt x="6972" y="14978"/>
                </a:moveTo>
                <a:cubicBezTo>
                  <a:pt x="6739" y="14978"/>
                  <a:pt x="6572" y="15145"/>
                  <a:pt x="6572" y="15378"/>
                </a:cubicBezTo>
                <a:lnTo>
                  <a:pt x="6572" y="19048"/>
                </a:lnTo>
                <a:cubicBezTo>
                  <a:pt x="6572" y="19281"/>
                  <a:pt x="6739" y="19481"/>
                  <a:pt x="6972" y="19481"/>
                </a:cubicBezTo>
                <a:lnTo>
                  <a:pt x="10975" y="19481"/>
                </a:lnTo>
                <a:cubicBezTo>
                  <a:pt x="11209" y="19481"/>
                  <a:pt x="11409" y="19281"/>
                  <a:pt x="11409" y="19048"/>
                </a:cubicBezTo>
                <a:lnTo>
                  <a:pt x="11409" y="15378"/>
                </a:lnTo>
                <a:cubicBezTo>
                  <a:pt x="11409" y="15145"/>
                  <a:pt x="11209" y="14978"/>
                  <a:pt x="10975" y="14978"/>
                </a:cubicBezTo>
                <a:close/>
                <a:moveTo>
                  <a:pt x="13544" y="14978"/>
                </a:moveTo>
                <a:cubicBezTo>
                  <a:pt x="13310" y="14978"/>
                  <a:pt x="13110" y="15145"/>
                  <a:pt x="13110" y="15378"/>
                </a:cubicBezTo>
                <a:lnTo>
                  <a:pt x="13110" y="19048"/>
                </a:lnTo>
                <a:cubicBezTo>
                  <a:pt x="13110" y="19281"/>
                  <a:pt x="13310" y="19481"/>
                  <a:pt x="13544" y="19481"/>
                </a:cubicBezTo>
                <a:lnTo>
                  <a:pt x="17547" y="19481"/>
                </a:lnTo>
                <a:cubicBezTo>
                  <a:pt x="17780" y="19481"/>
                  <a:pt x="17947" y="19281"/>
                  <a:pt x="17947" y="19048"/>
                </a:cubicBezTo>
                <a:lnTo>
                  <a:pt x="17947" y="15378"/>
                </a:lnTo>
                <a:cubicBezTo>
                  <a:pt x="17947" y="15145"/>
                  <a:pt x="17780" y="14978"/>
                  <a:pt x="17547" y="14978"/>
                </a:cubicBezTo>
                <a:close/>
                <a:moveTo>
                  <a:pt x="20082" y="14978"/>
                </a:moveTo>
                <a:cubicBezTo>
                  <a:pt x="19882" y="14978"/>
                  <a:pt x="19681" y="15145"/>
                  <a:pt x="19681" y="15378"/>
                </a:cubicBezTo>
                <a:lnTo>
                  <a:pt x="19681" y="19048"/>
                </a:lnTo>
                <a:cubicBezTo>
                  <a:pt x="19681" y="19281"/>
                  <a:pt x="19882" y="19481"/>
                  <a:pt x="20082" y="19481"/>
                </a:cubicBezTo>
                <a:lnTo>
                  <a:pt x="24085" y="19481"/>
                </a:lnTo>
                <a:cubicBezTo>
                  <a:pt x="24318" y="19481"/>
                  <a:pt x="24518" y="19281"/>
                  <a:pt x="24518" y="19048"/>
                </a:cubicBezTo>
                <a:lnTo>
                  <a:pt x="24518" y="15378"/>
                </a:lnTo>
                <a:cubicBezTo>
                  <a:pt x="24518" y="15145"/>
                  <a:pt x="24318" y="14978"/>
                  <a:pt x="24085" y="14978"/>
                </a:cubicBezTo>
                <a:close/>
                <a:moveTo>
                  <a:pt x="26653" y="14978"/>
                </a:moveTo>
                <a:cubicBezTo>
                  <a:pt x="26420" y="14978"/>
                  <a:pt x="26253" y="15145"/>
                  <a:pt x="26253" y="15378"/>
                </a:cubicBezTo>
                <a:lnTo>
                  <a:pt x="26253" y="19048"/>
                </a:lnTo>
                <a:cubicBezTo>
                  <a:pt x="26253" y="19281"/>
                  <a:pt x="26420" y="19481"/>
                  <a:pt x="26653" y="19481"/>
                </a:cubicBezTo>
                <a:lnTo>
                  <a:pt x="30656" y="19481"/>
                </a:lnTo>
                <a:cubicBezTo>
                  <a:pt x="30889" y="19481"/>
                  <a:pt x="31056" y="19281"/>
                  <a:pt x="31056" y="19048"/>
                </a:cubicBezTo>
                <a:lnTo>
                  <a:pt x="31056" y="15378"/>
                </a:lnTo>
                <a:cubicBezTo>
                  <a:pt x="31056" y="15145"/>
                  <a:pt x="30889" y="14978"/>
                  <a:pt x="30656" y="14978"/>
                </a:cubicBezTo>
                <a:close/>
                <a:moveTo>
                  <a:pt x="33224" y="14978"/>
                </a:moveTo>
                <a:cubicBezTo>
                  <a:pt x="32991" y="14978"/>
                  <a:pt x="32791" y="15145"/>
                  <a:pt x="32791" y="15378"/>
                </a:cubicBezTo>
                <a:lnTo>
                  <a:pt x="32791" y="19048"/>
                </a:lnTo>
                <a:cubicBezTo>
                  <a:pt x="32791" y="19281"/>
                  <a:pt x="32991" y="19481"/>
                  <a:pt x="33224" y="19481"/>
                </a:cubicBezTo>
                <a:lnTo>
                  <a:pt x="37194" y="19481"/>
                </a:lnTo>
                <a:cubicBezTo>
                  <a:pt x="37427" y="19481"/>
                  <a:pt x="37628" y="19281"/>
                  <a:pt x="37628" y="19048"/>
                </a:cubicBezTo>
                <a:lnTo>
                  <a:pt x="37628" y="15378"/>
                </a:lnTo>
                <a:cubicBezTo>
                  <a:pt x="37628" y="15145"/>
                  <a:pt x="37427" y="14978"/>
                  <a:pt x="37194" y="14978"/>
                </a:cubicBezTo>
                <a:close/>
                <a:moveTo>
                  <a:pt x="39762" y="14978"/>
                </a:moveTo>
                <a:cubicBezTo>
                  <a:pt x="39529" y="14978"/>
                  <a:pt x="39329" y="15145"/>
                  <a:pt x="39329" y="15378"/>
                </a:cubicBezTo>
                <a:lnTo>
                  <a:pt x="39329" y="19048"/>
                </a:lnTo>
                <a:cubicBezTo>
                  <a:pt x="39362" y="19281"/>
                  <a:pt x="39529" y="19481"/>
                  <a:pt x="39762" y="19481"/>
                </a:cubicBezTo>
                <a:lnTo>
                  <a:pt x="43765" y="19481"/>
                </a:lnTo>
                <a:cubicBezTo>
                  <a:pt x="43999" y="19481"/>
                  <a:pt x="44166" y="19281"/>
                  <a:pt x="44166" y="19048"/>
                </a:cubicBezTo>
                <a:lnTo>
                  <a:pt x="44166" y="15378"/>
                </a:lnTo>
                <a:cubicBezTo>
                  <a:pt x="44166" y="15145"/>
                  <a:pt x="43999" y="14978"/>
                  <a:pt x="43765" y="14978"/>
                </a:cubicBezTo>
                <a:close/>
                <a:moveTo>
                  <a:pt x="46334" y="14978"/>
                </a:moveTo>
                <a:cubicBezTo>
                  <a:pt x="46100" y="14978"/>
                  <a:pt x="45900" y="15145"/>
                  <a:pt x="45900" y="15378"/>
                </a:cubicBezTo>
                <a:lnTo>
                  <a:pt x="45900" y="19048"/>
                </a:lnTo>
                <a:cubicBezTo>
                  <a:pt x="45900" y="19281"/>
                  <a:pt x="46100" y="19481"/>
                  <a:pt x="46334" y="19481"/>
                </a:cubicBezTo>
                <a:lnTo>
                  <a:pt x="50337" y="19481"/>
                </a:lnTo>
                <a:cubicBezTo>
                  <a:pt x="50537" y="19481"/>
                  <a:pt x="50737" y="19281"/>
                  <a:pt x="50737" y="19048"/>
                </a:cubicBezTo>
                <a:lnTo>
                  <a:pt x="50737" y="15378"/>
                </a:lnTo>
                <a:cubicBezTo>
                  <a:pt x="50737" y="15145"/>
                  <a:pt x="50537" y="14978"/>
                  <a:pt x="50337" y="14978"/>
                </a:cubicBezTo>
                <a:close/>
                <a:moveTo>
                  <a:pt x="52872" y="14978"/>
                </a:moveTo>
                <a:cubicBezTo>
                  <a:pt x="52638" y="14978"/>
                  <a:pt x="52471" y="15145"/>
                  <a:pt x="52471" y="15378"/>
                </a:cubicBezTo>
                <a:lnTo>
                  <a:pt x="52471" y="19048"/>
                </a:lnTo>
                <a:cubicBezTo>
                  <a:pt x="52471" y="19281"/>
                  <a:pt x="52638" y="19481"/>
                  <a:pt x="52872" y="19481"/>
                </a:cubicBezTo>
                <a:lnTo>
                  <a:pt x="56875" y="19481"/>
                </a:lnTo>
                <a:cubicBezTo>
                  <a:pt x="57108" y="19481"/>
                  <a:pt x="57308" y="19281"/>
                  <a:pt x="57308" y="19048"/>
                </a:cubicBezTo>
                <a:lnTo>
                  <a:pt x="57308" y="15378"/>
                </a:lnTo>
                <a:cubicBezTo>
                  <a:pt x="57308" y="15145"/>
                  <a:pt x="57108" y="14978"/>
                  <a:pt x="56875" y="14978"/>
                </a:cubicBezTo>
                <a:close/>
                <a:moveTo>
                  <a:pt x="59443" y="14978"/>
                </a:moveTo>
                <a:cubicBezTo>
                  <a:pt x="59210" y="14978"/>
                  <a:pt x="59009" y="15145"/>
                  <a:pt x="59009" y="15378"/>
                </a:cubicBezTo>
                <a:lnTo>
                  <a:pt x="59009" y="19048"/>
                </a:lnTo>
                <a:cubicBezTo>
                  <a:pt x="59009" y="19281"/>
                  <a:pt x="59210" y="19481"/>
                  <a:pt x="59443" y="19481"/>
                </a:cubicBezTo>
                <a:lnTo>
                  <a:pt x="63446" y="19481"/>
                </a:lnTo>
                <a:cubicBezTo>
                  <a:pt x="63646" y="19481"/>
                  <a:pt x="63846" y="19281"/>
                  <a:pt x="63846" y="19048"/>
                </a:cubicBezTo>
                <a:lnTo>
                  <a:pt x="63846" y="15378"/>
                </a:lnTo>
                <a:cubicBezTo>
                  <a:pt x="63846" y="15145"/>
                  <a:pt x="63646" y="14978"/>
                  <a:pt x="63446" y="14978"/>
                </a:cubicBezTo>
                <a:close/>
                <a:moveTo>
                  <a:pt x="65981" y="14978"/>
                </a:moveTo>
                <a:cubicBezTo>
                  <a:pt x="65748" y="14978"/>
                  <a:pt x="65581" y="15145"/>
                  <a:pt x="65581" y="15378"/>
                </a:cubicBezTo>
                <a:lnTo>
                  <a:pt x="65581" y="19048"/>
                </a:lnTo>
                <a:cubicBezTo>
                  <a:pt x="65581" y="19281"/>
                  <a:pt x="65748" y="19481"/>
                  <a:pt x="65981" y="19481"/>
                </a:cubicBezTo>
                <a:lnTo>
                  <a:pt x="69984" y="19481"/>
                </a:lnTo>
                <a:cubicBezTo>
                  <a:pt x="70217" y="19481"/>
                  <a:pt x="70418" y="19281"/>
                  <a:pt x="70418" y="19048"/>
                </a:cubicBezTo>
                <a:lnTo>
                  <a:pt x="70418" y="15378"/>
                </a:lnTo>
                <a:cubicBezTo>
                  <a:pt x="70418" y="15145"/>
                  <a:pt x="70217" y="14978"/>
                  <a:pt x="69984" y="14978"/>
                </a:cubicBezTo>
                <a:close/>
                <a:moveTo>
                  <a:pt x="65981" y="9041"/>
                </a:moveTo>
                <a:cubicBezTo>
                  <a:pt x="65748" y="9041"/>
                  <a:pt x="65581" y="9207"/>
                  <a:pt x="65581" y="9441"/>
                </a:cubicBezTo>
                <a:lnTo>
                  <a:pt x="65581" y="13110"/>
                </a:lnTo>
                <a:cubicBezTo>
                  <a:pt x="65581" y="13344"/>
                  <a:pt x="65748" y="13544"/>
                  <a:pt x="65981" y="13544"/>
                </a:cubicBezTo>
                <a:lnTo>
                  <a:pt x="71719" y="13544"/>
                </a:lnTo>
                <a:cubicBezTo>
                  <a:pt x="71952" y="13544"/>
                  <a:pt x="72119" y="13744"/>
                  <a:pt x="72119" y="13944"/>
                </a:cubicBezTo>
                <a:lnTo>
                  <a:pt x="72119" y="19048"/>
                </a:lnTo>
                <a:cubicBezTo>
                  <a:pt x="72119" y="19281"/>
                  <a:pt x="72319" y="19481"/>
                  <a:pt x="72552" y="19481"/>
                </a:cubicBezTo>
                <a:lnTo>
                  <a:pt x="76555" y="19481"/>
                </a:lnTo>
                <a:cubicBezTo>
                  <a:pt x="76789" y="19481"/>
                  <a:pt x="76956" y="19281"/>
                  <a:pt x="76956" y="19048"/>
                </a:cubicBezTo>
                <a:lnTo>
                  <a:pt x="76956" y="9441"/>
                </a:lnTo>
                <a:cubicBezTo>
                  <a:pt x="76956" y="9207"/>
                  <a:pt x="76789" y="9041"/>
                  <a:pt x="76555" y="9041"/>
                </a:cubicBezTo>
                <a:close/>
                <a:moveTo>
                  <a:pt x="434" y="20916"/>
                </a:moveTo>
                <a:cubicBezTo>
                  <a:pt x="201" y="20916"/>
                  <a:pt x="1" y="21083"/>
                  <a:pt x="1" y="21316"/>
                </a:cubicBezTo>
                <a:lnTo>
                  <a:pt x="1" y="24985"/>
                </a:lnTo>
                <a:cubicBezTo>
                  <a:pt x="1" y="25219"/>
                  <a:pt x="201" y="25419"/>
                  <a:pt x="434" y="25419"/>
                </a:cubicBezTo>
                <a:lnTo>
                  <a:pt x="4437" y="25419"/>
                </a:lnTo>
                <a:cubicBezTo>
                  <a:pt x="4671" y="25419"/>
                  <a:pt x="4837" y="25219"/>
                  <a:pt x="4837" y="24985"/>
                </a:cubicBezTo>
                <a:lnTo>
                  <a:pt x="4837" y="21316"/>
                </a:lnTo>
                <a:cubicBezTo>
                  <a:pt x="4837" y="21083"/>
                  <a:pt x="4671" y="20916"/>
                  <a:pt x="4437" y="20916"/>
                </a:cubicBezTo>
                <a:close/>
                <a:moveTo>
                  <a:pt x="6972" y="20916"/>
                </a:moveTo>
                <a:cubicBezTo>
                  <a:pt x="6739" y="20916"/>
                  <a:pt x="6572" y="21083"/>
                  <a:pt x="6572" y="21316"/>
                </a:cubicBezTo>
                <a:lnTo>
                  <a:pt x="6572" y="24985"/>
                </a:lnTo>
                <a:cubicBezTo>
                  <a:pt x="6572" y="25219"/>
                  <a:pt x="6739" y="25419"/>
                  <a:pt x="6972" y="25419"/>
                </a:cubicBezTo>
                <a:lnTo>
                  <a:pt x="10975" y="25419"/>
                </a:lnTo>
                <a:cubicBezTo>
                  <a:pt x="11209" y="25419"/>
                  <a:pt x="11409" y="25219"/>
                  <a:pt x="11409" y="24985"/>
                </a:cubicBezTo>
                <a:lnTo>
                  <a:pt x="11409" y="21316"/>
                </a:lnTo>
                <a:cubicBezTo>
                  <a:pt x="11409" y="21083"/>
                  <a:pt x="11209" y="20916"/>
                  <a:pt x="10975" y="20916"/>
                </a:cubicBezTo>
                <a:close/>
                <a:moveTo>
                  <a:pt x="13544" y="20916"/>
                </a:moveTo>
                <a:cubicBezTo>
                  <a:pt x="13310" y="20916"/>
                  <a:pt x="13110" y="21083"/>
                  <a:pt x="13110" y="21316"/>
                </a:cubicBezTo>
                <a:lnTo>
                  <a:pt x="13110" y="24985"/>
                </a:lnTo>
                <a:cubicBezTo>
                  <a:pt x="13110" y="25219"/>
                  <a:pt x="13310" y="25419"/>
                  <a:pt x="13544" y="25419"/>
                </a:cubicBezTo>
                <a:lnTo>
                  <a:pt x="17547" y="25419"/>
                </a:lnTo>
                <a:cubicBezTo>
                  <a:pt x="17780" y="25419"/>
                  <a:pt x="17947" y="25219"/>
                  <a:pt x="17947" y="24985"/>
                </a:cubicBezTo>
                <a:lnTo>
                  <a:pt x="17947" y="21316"/>
                </a:lnTo>
                <a:cubicBezTo>
                  <a:pt x="17947" y="21083"/>
                  <a:pt x="17780" y="20916"/>
                  <a:pt x="17547" y="20916"/>
                </a:cubicBezTo>
                <a:close/>
                <a:moveTo>
                  <a:pt x="20082" y="20916"/>
                </a:moveTo>
                <a:cubicBezTo>
                  <a:pt x="19882" y="20916"/>
                  <a:pt x="19681" y="21083"/>
                  <a:pt x="19681" y="21316"/>
                </a:cubicBezTo>
                <a:lnTo>
                  <a:pt x="19681" y="24985"/>
                </a:lnTo>
                <a:cubicBezTo>
                  <a:pt x="19681" y="25219"/>
                  <a:pt x="19882" y="25419"/>
                  <a:pt x="20082" y="25419"/>
                </a:cubicBezTo>
                <a:lnTo>
                  <a:pt x="24085" y="25419"/>
                </a:lnTo>
                <a:cubicBezTo>
                  <a:pt x="24318" y="25419"/>
                  <a:pt x="24518" y="25219"/>
                  <a:pt x="24518" y="24985"/>
                </a:cubicBezTo>
                <a:lnTo>
                  <a:pt x="24518" y="21316"/>
                </a:lnTo>
                <a:cubicBezTo>
                  <a:pt x="24518" y="21083"/>
                  <a:pt x="24318" y="20916"/>
                  <a:pt x="24085" y="20916"/>
                </a:cubicBezTo>
                <a:close/>
                <a:moveTo>
                  <a:pt x="26653" y="20916"/>
                </a:moveTo>
                <a:cubicBezTo>
                  <a:pt x="26420" y="20916"/>
                  <a:pt x="26253" y="21083"/>
                  <a:pt x="26253" y="21316"/>
                </a:cubicBezTo>
                <a:lnTo>
                  <a:pt x="26253" y="24985"/>
                </a:lnTo>
                <a:cubicBezTo>
                  <a:pt x="26253" y="25219"/>
                  <a:pt x="26420" y="25419"/>
                  <a:pt x="26653" y="25419"/>
                </a:cubicBezTo>
                <a:lnTo>
                  <a:pt x="30656" y="25419"/>
                </a:lnTo>
                <a:cubicBezTo>
                  <a:pt x="30889" y="25419"/>
                  <a:pt x="31056" y="25219"/>
                  <a:pt x="31056" y="24985"/>
                </a:cubicBezTo>
                <a:lnTo>
                  <a:pt x="31056" y="21316"/>
                </a:lnTo>
                <a:cubicBezTo>
                  <a:pt x="31056" y="21083"/>
                  <a:pt x="30889" y="20916"/>
                  <a:pt x="30656" y="20916"/>
                </a:cubicBezTo>
                <a:close/>
                <a:moveTo>
                  <a:pt x="33224" y="20916"/>
                </a:moveTo>
                <a:cubicBezTo>
                  <a:pt x="32991" y="20916"/>
                  <a:pt x="32791" y="21083"/>
                  <a:pt x="32791" y="21316"/>
                </a:cubicBezTo>
                <a:lnTo>
                  <a:pt x="32791" y="24985"/>
                </a:lnTo>
                <a:cubicBezTo>
                  <a:pt x="32791" y="25219"/>
                  <a:pt x="32991" y="25419"/>
                  <a:pt x="33224" y="25419"/>
                </a:cubicBezTo>
                <a:lnTo>
                  <a:pt x="37194" y="25419"/>
                </a:lnTo>
                <a:cubicBezTo>
                  <a:pt x="37427" y="25419"/>
                  <a:pt x="37628" y="25219"/>
                  <a:pt x="37628" y="24985"/>
                </a:cubicBezTo>
                <a:lnTo>
                  <a:pt x="37628" y="21316"/>
                </a:lnTo>
                <a:cubicBezTo>
                  <a:pt x="37628" y="21083"/>
                  <a:pt x="37427" y="20916"/>
                  <a:pt x="37194" y="20916"/>
                </a:cubicBezTo>
                <a:close/>
                <a:moveTo>
                  <a:pt x="39762" y="20916"/>
                </a:moveTo>
                <a:cubicBezTo>
                  <a:pt x="39529" y="20916"/>
                  <a:pt x="39329" y="21083"/>
                  <a:pt x="39329" y="21316"/>
                </a:cubicBezTo>
                <a:lnTo>
                  <a:pt x="39329" y="24985"/>
                </a:lnTo>
                <a:cubicBezTo>
                  <a:pt x="39362" y="25219"/>
                  <a:pt x="39529" y="25419"/>
                  <a:pt x="39762" y="25419"/>
                </a:cubicBezTo>
                <a:lnTo>
                  <a:pt x="43765" y="25419"/>
                </a:lnTo>
                <a:cubicBezTo>
                  <a:pt x="43999" y="25419"/>
                  <a:pt x="44166" y="25219"/>
                  <a:pt x="44166" y="24985"/>
                </a:cubicBezTo>
                <a:lnTo>
                  <a:pt x="44166" y="21316"/>
                </a:lnTo>
                <a:cubicBezTo>
                  <a:pt x="44166" y="21083"/>
                  <a:pt x="43999" y="20916"/>
                  <a:pt x="43765" y="20916"/>
                </a:cubicBezTo>
                <a:close/>
                <a:moveTo>
                  <a:pt x="46334" y="20916"/>
                </a:moveTo>
                <a:cubicBezTo>
                  <a:pt x="46100" y="20916"/>
                  <a:pt x="45900" y="21083"/>
                  <a:pt x="45900" y="21316"/>
                </a:cubicBezTo>
                <a:lnTo>
                  <a:pt x="45900" y="24985"/>
                </a:lnTo>
                <a:cubicBezTo>
                  <a:pt x="45900" y="25219"/>
                  <a:pt x="46100" y="25419"/>
                  <a:pt x="46334" y="25419"/>
                </a:cubicBezTo>
                <a:lnTo>
                  <a:pt x="50337" y="25419"/>
                </a:lnTo>
                <a:cubicBezTo>
                  <a:pt x="50537" y="25419"/>
                  <a:pt x="50737" y="25219"/>
                  <a:pt x="50737" y="24985"/>
                </a:cubicBezTo>
                <a:lnTo>
                  <a:pt x="50737" y="21316"/>
                </a:lnTo>
                <a:cubicBezTo>
                  <a:pt x="50737" y="21083"/>
                  <a:pt x="50537" y="20916"/>
                  <a:pt x="50337" y="20916"/>
                </a:cubicBezTo>
                <a:close/>
                <a:moveTo>
                  <a:pt x="52872" y="20916"/>
                </a:moveTo>
                <a:cubicBezTo>
                  <a:pt x="52638" y="20916"/>
                  <a:pt x="52471" y="21083"/>
                  <a:pt x="52471" y="21316"/>
                </a:cubicBezTo>
                <a:lnTo>
                  <a:pt x="52471" y="24985"/>
                </a:lnTo>
                <a:cubicBezTo>
                  <a:pt x="52471" y="25219"/>
                  <a:pt x="52638" y="25419"/>
                  <a:pt x="52872" y="25419"/>
                </a:cubicBezTo>
                <a:lnTo>
                  <a:pt x="56875" y="25419"/>
                </a:lnTo>
                <a:cubicBezTo>
                  <a:pt x="57108" y="25419"/>
                  <a:pt x="57308" y="25219"/>
                  <a:pt x="57308" y="24985"/>
                </a:cubicBezTo>
                <a:lnTo>
                  <a:pt x="57308" y="21316"/>
                </a:lnTo>
                <a:cubicBezTo>
                  <a:pt x="57308" y="21083"/>
                  <a:pt x="57108" y="20916"/>
                  <a:pt x="56875" y="20916"/>
                </a:cubicBezTo>
                <a:close/>
                <a:moveTo>
                  <a:pt x="59443" y="20916"/>
                </a:moveTo>
                <a:cubicBezTo>
                  <a:pt x="59210" y="20916"/>
                  <a:pt x="59009" y="21083"/>
                  <a:pt x="59009" y="21316"/>
                </a:cubicBezTo>
                <a:lnTo>
                  <a:pt x="59009" y="24985"/>
                </a:lnTo>
                <a:cubicBezTo>
                  <a:pt x="59009" y="25219"/>
                  <a:pt x="59210" y="25419"/>
                  <a:pt x="59443" y="25419"/>
                </a:cubicBezTo>
                <a:lnTo>
                  <a:pt x="63446" y="25419"/>
                </a:lnTo>
                <a:cubicBezTo>
                  <a:pt x="63646" y="25419"/>
                  <a:pt x="63846" y="25219"/>
                  <a:pt x="63846" y="24985"/>
                </a:cubicBezTo>
                <a:lnTo>
                  <a:pt x="63846" y="21316"/>
                </a:lnTo>
                <a:cubicBezTo>
                  <a:pt x="63846" y="21083"/>
                  <a:pt x="63646" y="20916"/>
                  <a:pt x="63446" y="20916"/>
                </a:cubicBezTo>
                <a:close/>
                <a:moveTo>
                  <a:pt x="65981" y="20916"/>
                </a:moveTo>
                <a:cubicBezTo>
                  <a:pt x="65748" y="20916"/>
                  <a:pt x="65581" y="21083"/>
                  <a:pt x="65581" y="21316"/>
                </a:cubicBezTo>
                <a:lnTo>
                  <a:pt x="65581" y="24985"/>
                </a:lnTo>
                <a:cubicBezTo>
                  <a:pt x="65581" y="25219"/>
                  <a:pt x="65748" y="25419"/>
                  <a:pt x="65981" y="25419"/>
                </a:cubicBezTo>
                <a:lnTo>
                  <a:pt x="69984" y="25419"/>
                </a:lnTo>
                <a:cubicBezTo>
                  <a:pt x="70217" y="25419"/>
                  <a:pt x="70418" y="25219"/>
                  <a:pt x="70418" y="24985"/>
                </a:cubicBezTo>
                <a:lnTo>
                  <a:pt x="70418" y="21316"/>
                </a:lnTo>
                <a:cubicBezTo>
                  <a:pt x="70418" y="21083"/>
                  <a:pt x="70217" y="20916"/>
                  <a:pt x="69984" y="20916"/>
                </a:cubicBezTo>
                <a:close/>
                <a:moveTo>
                  <a:pt x="72552" y="20916"/>
                </a:moveTo>
                <a:cubicBezTo>
                  <a:pt x="72319" y="20916"/>
                  <a:pt x="72119" y="21083"/>
                  <a:pt x="72119" y="21316"/>
                </a:cubicBezTo>
                <a:lnTo>
                  <a:pt x="72119" y="24985"/>
                </a:lnTo>
                <a:cubicBezTo>
                  <a:pt x="72119" y="25219"/>
                  <a:pt x="72319" y="25419"/>
                  <a:pt x="72552" y="25419"/>
                </a:cubicBezTo>
                <a:lnTo>
                  <a:pt x="76555" y="25419"/>
                </a:lnTo>
                <a:cubicBezTo>
                  <a:pt x="76789" y="25419"/>
                  <a:pt x="76956" y="25219"/>
                  <a:pt x="76956" y="24985"/>
                </a:cubicBezTo>
                <a:lnTo>
                  <a:pt x="76956" y="21316"/>
                </a:lnTo>
                <a:cubicBezTo>
                  <a:pt x="76956" y="21083"/>
                  <a:pt x="76789" y="20916"/>
                  <a:pt x="76555" y="20916"/>
                </a:cubicBezTo>
                <a:close/>
                <a:moveTo>
                  <a:pt x="434" y="26853"/>
                </a:moveTo>
                <a:cubicBezTo>
                  <a:pt x="201" y="26853"/>
                  <a:pt x="1" y="27020"/>
                  <a:pt x="1" y="27254"/>
                </a:cubicBezTo>
                <a:lnTo>
                  <a:pt x="1" y="30923"/>
                </a:lnTo>
                <a:cubicBezTo>
                  <a:pt x="1" y="31156"/>
                  <a:pt x="201" y="31357"/>
                  <a:pt x="434" y="31357"/>
                </a:cubicBezTo>
                <a:lnTo>
                  <a:pt x="4437" y="31357"/>
                </a:lnTo>
                <a:cubicBezTo>
                  <a:pt x="4671" y="31357"/>
                  <a:pt x="4837" y="31156"/>
                  <a:pt x="4837" y="30923"/>
                </a:cubicBezTo>
                <a:lnTo>
                  <a:pt x="4837" y="27254"/>
                </a:lnTo>
                <a:cubicBezTo>
                  <a:pt x="4837" y="27020"/>
                  <a:pt x="4671" y="26853"/>
                  <a:pt x="4437" y="26853"/>
                </a:cubicBezTo>
                <a:close/>
                <a:moveTo>
                  <a:pt x="6972" y="26853"/>
                </a:moveTo>
                <a:cubicBezTo>
                  <a:pt x="6739" y="26853"/>
                  <a:pt x="6572" y="27020"/>
                  <a:pt x="6572" y="27254"/>
                </a:cubicBezTo>
                <a:lnTo>
                  <a:pt x="6572" y="30923"/>
                </a:lnTo>
                <a:cubicBezTo>
                  <a:pt x="6572" y="31156"/>
                  <a:pt x="6739" y="31357"/>
                  <a:pt x="6972" y="31357"/>
                </a:cubicBezTo>
                <a:lnTo>
                  <a:pt x="10975" y="31357"/>
                </a:lnTo>
                <a:cubicBezTo>
                  <a:pt x="11209" y="31357"/>
                  <a:pt x="11409" y="31156"/>
                  <a:pt x="11409" y="30923"/>
                </a:cubicBezTo>
                <a:lnTo>
                  <a:pt x="11409" y="27254"/>
                </a:lnTo>
                <a:cubicBezTo>
                  <a:pt x="11409" y="27020"/>
                  <a:pt x="11209" y="26853"/>
                  <a:pt x="10975" y="26853"/>
                </a:cubicBezTo>
                <a:close/>
                <a:moveTo>
                  <a:pt x="13544" y="26853"/>
                </a:moveTo>
                <a:cubicBezTo>
                  <a:pt x="13310" y="26853"/>
                  <a:pt x="13110" y="27020"/>
                  <a:pt x="13110" y="27254"/>
                </a:cubicBezTo>
                <a:lnTo>
                  <a:pt x="13110" y="30923"/>
                </a:lnTo>
                <a:cubicBezTo>
                  <a:pt x="13110" y="31156"/>
                  <a:pt x="13310" y="31357"/>
                  <a:pt x="13544" y="31357"/>
                </a:cubicBezTo>
                <a:lnTo>
                  <a:pt x="17547" y="31357"/>
                </a:lnTo>
                <a:cubicBezTo>
                  <a:pt x="17780" y="31357"/>
                  <a:pt x="17947" y="31156"/>
                  <a:pt x="17947" y="30923"/>
                </a:cubicBezTo>
                <a:lnTo>
                  <a:pt x="17947" y="27254"/>
                </a:lnTo>
                <a:cubicBezTo>
                  <a:pt x="17947" y="27020"/>
                  <a:pt x="17780" y="26853"/>
                  <a:pt x="17547" y="26853"/>
                </a:cubicBezTo>
                <a:close/>
                <a:moveTo>
                  <a:pt x="20082" y="26853"/>
                </a:moveTo>
                <a:cubicBezTo>
                  <a:pt x="19882" y="26853"/>
                  <a:pt x="19681" y="27020"/>
                  <a:pt x="19681" y="27254"/>
                </a:cubicBezTo>
                <a:lnTo>
                  <a:pt x="19681" y="30923"/>
                </a:lnTo>
                <a:cubicBezTo>
                  <a:pt x="19681" y="31156"/>
                  <a:pt x="19882" y="31357"/>
                  <a:pt x="20082" y="31357"/>
                </a:cubicBezTo>
                <a:lnTo>
                  <a:pt x="24085" y="31357"/>
                </a:lnTo>
                <a:cubicBezTo>
                  <a:pt x="24318" y="31357"/>
                  <a:pt x="24518" y="31156"/>
                  <a:pt x="24518" y="30923"/>
                </a:cubicBezTo>
                <a:lnTo>
                  <a:pt x="24518" y="27254"/>
                </a:lnTo>
                <a:cubicBezTo>
                  <a:pt x="24518" y="27020"/>
                  <a:pt x="24318" y="26853"/>
                  <a:pt x="24085" y="26853"/>
                </a:cubicBezTo>
                <a:close/>
                <a:moveTo>
                  <a:pt x="26653" y="26853"/>
                </a:moveTo>
                <a:cubicBezTo>
                  <a:pt x="26420" y="26853"/>
                  <a:pt x="26253" y="27020"/>
                  <a:pt x="26253" y="27254"/>
                </a:cubicBezTo>
                <a:lnTo>
                  <a:pt x="26253" y="30923"/>
                </a:lnTo>
                <a:cubicBezTo>
                  <a:pt x="26253" y="31156"/>
                  <a:pt x="26420" y="31357"/>
                  <a:pt x="26653" y="31357"/>
                </a:cubicBezTo>
                <a:lnTo>
                  <a:pt x="56875" y="31357"/>
                </a:lnTo>
                <a:cubicBezTo>
                  <a:pt x="57108" y="31357"/>
                  <a:pt x="57308" y="31156"/>
                  <a:pt x="57308" y="30923"/>
                </a:cubicBezTo>
                <a:lnTo>
                  <a:pt x="57308" y="27254"/>
                </a:lnTo>
                <a:cubicBezTo>
                  <a:pt x="57308" y="27020"/>
                  <a:pt x="57108" y="26853"/>
                  <a:pt x="56875" y="26853"/>
                </a:cubicBezTo>
                <a:close/>
                <a:moveTo>
                  <a:pt x="59443" y="26853"/>
                </a:moveTo>
                <a:cubicBezTo>
                  <a:pt x="59210" y="26853"/>
                  <a:pt x="59009" y="27020"/>
                  <a:pt x="59009" y="27254"/>
                </a:cubicBezTo>
                <a:lnTo>
                  <a:pt x="59009" y="30923"/>
                </a:lnTo>
                <a:cubicBezTo>
                  <a:pt x="59009" y="31156"/>
                  <a:pt x="59210" y="31357"/>
                  <a:pt x="59443" y="31357"/>
                </a:cubicBezTo>
                <a:lnTo>
                  <a:pt x="63446" y="31357"/>
                </a:lnTo>
                <a:cubicBezTo>
                  <a:pt x="63646" y="31357"/>
                  <a:pt x="63846" y="31156"/>
                  <a:pt x="63846" y="30923"/>
                </a:cubicBezTo>
                <a:lnTo>
                  <a:pt x="63846" y="27254"/>
                </a:lnTo>
                <a:cubicBezTo>
                  <a:pt x="63846" y="27020"/>
                  <a:pt x="63646" y="26853"/>
                  <a:pt x="63446" y="26853"/>
                </a:cubicBezTo>
                <a:close/>
                <a:moveTo>
                  <a:pt x="65981" y="26853"/>
                </a:moveTo>
                <a:cubicBezTo>
                  <a:pt x="65748" y="26853"/>
                  <a:pt x="65581" y="27020"/>
                  <a:pt x="65581" y="27254"/>
                </a:cubicBezTo>
                <a:lnTo>
                  <a:pt x="65581" y="30923"/>
                </a:lnTo>
                <a:cubicBezTo>
                  <a:pt x="65581" y="31156"/>
                  <a:pt x="65748" y="31357"/>
                  <a:pt x="65981" y="31357"/>
                </a:cubicBezTo>
                <a:lnTo>
                  <a:pt x="69984" y="31357"/>
                </a:lnTo>
                <a:cubicBezTo>
                  <a:pt x="70217" y="31357"/>
                  <a:pt x="70418" y="31156"/>
                  <a:pt x="70418" y="30923"/>
                </a:cubicBezTo>
                <a:lnTo>
                  <a:pt x="70418" y="27254"/>
                </a:lnTo>
                <a:cubicBezTo>
                  <a:pt x="70418" y="27020"/>
                  <a:pt x="70217" y="26853"/>
                  <a:pt x="69984" y="26853"/>
                </a:cubicBezTo>
                <a:close/>
                <a:moveTo>
                  <a:pt x="72552" y="26853"/>
                </a:moveTo>
                <a:cubicBezTo>
                  <a:pt x="72319" y="26853"/>
                  <a:pt x="72119" y="27020"/>
                  <a:pt x="72119" y="27254"/>
                </a:cubicBezTo>
                <a:lnTo>
                  <a:pt x="72119" y="30923"/>
                </a:lnTo>
                <a:cubicBezTo>
                  <a:pt x="72119" y="31156"/>
                  <a:pt x="72319" y="31357"/>
                  <a:pt x="72552" y="31357"/>
                </a:cubicBezTo>
                <a:lnTo>
                  <a:pt x="76555" y="31357"/>
                </a:lnTo>
                <a:cubicBezTo>
                  <a:pt x="76789" y="31357"/>
                  <a:pt x="76956" y="31156"/>
                  <a:pt x="76956" y="30923"/>
                </a:cubicBezTo>
                <a:lnTo>
                  <a:pt x="76956" y="27254"/>
                </a:lnTo>
                <a:cubicBezTo>
                  <a:pt x="76956" y="27020"/>
                  <a:pt x="76789" y="26853"/>
                  <a:pt x="76555" y="268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5"/>
          <p:cNvSpPr/>
          <p:nvPr/>
        </p:nvSpPr>
        <p:spPr>
          <a:xfrm>
            <a:off x="6116020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25"/>
          <p:cNvSpPr/>
          <p:nvPr/>
        </p:nvSpPr>
        <p:spPr>
          <a:xfrm>
            <a:off x="6116020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5"/>
          <p:cNvSpPr/>
          <p:nvPr/>
        </p:nvSpPr>
        <p:spPr>
          <a:xfrm>
            <a:off x="6116020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25"/>
          <p:cNvSpPr/>
          <p:nvPr/>
        </p:nvSpPr>
        <p:spPr>
          <a:xfrm>
            <a:off x="6116020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25"/>
          <p:cNvSpPr/>
          <p:nvPr/>
        </p:nvSpPr>
        <p:spPr>
          <a:xfrm>
            <a:off x="7319514" y="3515875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25"/>
          <p:cNvSpPr/>
          <p:nvPr/>
        </p:nvSpPr>
        <p:spPr>
          <a:xfrm>
            <a:off x="7319514" y="3204513"/>
            <a:ext cx="126826" cy="13136"/>
          </a:xfrm>
          <a:custGeom>
            <a:rect b="b" l="l" r="r" t="t"/>
            <a:pathLst>
              <a:path extrusionOk="0" h="501" w="4837">
                <a:moveTo>
                  <a:pt x="434" y="1"/>
                </a:moveTo>
                <a:cubicBezTo>
                  <a:pt x="200" y="1"/>
                  <a:pt x="0" y="201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25"/>
          <p:cNvSpPr/>
          <p:nvPr/>
        </p:nvSpPr>
        <p:spPr>
          <a:xfrm>
            <a:off x="7319514" y="3360207"/>
            <a:ext cx="126826" cy="12271"/>
          </a:xfrm>
          <a:custGeom>
            <a:rect b="b" l="l" r="r" t="t"/>
            <a:pathLst>
              <a:path extrusionOk="0" h="468" w="4837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467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467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25"/>
          <p:cNvSpPr/>
          <p:nvPr/>
        </p:nvSpPr>
        <p:spPr>
          <a:xfrm>
            <a:off x="7835522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5"/>
          <p:cNvSpPr/>
          <p:nvPr/>
        </p:nvSpPr>
        <p:spPr>
          <a:xfrm>
            <a:off x="7319514" y="3061064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5"/>
          <p:cNvSpPr/>
          <p:nvPr/>
        </p:nvSpPr>
        <p:spPr>
          <a:xfrm>
            <a:off x="7319514" y="2967485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25"/>
          <p:cNvSpPr/>
          <p:nvPr/>
        </p:nvSpPr>
        <p:spPr>
          <a:xfrm>
            <a:off x="7835522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25"/>
          <p:cNvSpPr/>
          <p:nvPr/>
        </p:nvSpPr>
        <p:spPr>
          <a:xfrm>
            <a:off x="7663231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25"/>
          <p:cNvSpPr/>
          <p:nvPr/>
        </p:nvSpPr>
        <p:spPr>
          <a:xfrm>
            <a:off x="7663231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34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25"/>
          <p:cNvSpPr/>
          <p:nvPr/>
        </p:nvSpPr>
        <p:spPr>
          <a:xfrm>
            <a:off x="7663231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25"/>
          <p:cNvSpPr/>
          <p:nvPr/>
        </p:nvSpPr>
        <p:spPr>
          <a:xfrm>
            <a:off x="7663231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5"/>
          <p:cNvSpPr/>
          <p:nvPr/>
        </p:nvSpPr>
        <p:spPr>
          <a:xfrm>
            <a:off x="7663231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25"/>
          <p:cNvSpPr/>
          <p:nvPr/>
        </p:nvSpPr>
        <p:spPr>
          <a:xfrm>
            <a:off x="7663231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25"/>
          <p:cNvSpPr/>
          <p:nvPr/>
        </p:nvSpPr>
        <p:spPr>
          <a:xfrm>
            <a:off x="8006947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25"/>
          <p:cNvSpPr/>
          <p:nvPr/>
        </p:nvSpPr>
        <p:spPr>
          <a:xfrm>
            <a:off x="7835522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25"/>
          <p:cNvSpPr/>
          <p:nvPr/>
        </p:nvSpPr>
        <p:spPr>
          <a:xfrm>
            <a:off x="7491805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25"/>
          <p:cNvSpPr/>
          <p:nvPr/>
        </p:nvSpPr>
        <p:spPr>
          <a:xfrm>
            <a:off x="7835522" y="3204513"/>
            <a:ext cx="298279" cy="13136"/>
          </a:xfrm>
          <a:custGeom>
            <a:rect b="b" l="l" r="r" t="t"/>
            <a:pathLst>
              <a:path extrusionOk="0" h="501" w="11376">
                <a:moveTo>
                  <a:pt x="401" y="1"/>
                </a:moveTo>
                <a:cubicBezTo>
                  <a:pt x="168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10975" y="67"/>
                </a:lnTo>
                <a:cubicBezTo>
                  <a:pt x="11209" y="67"/>
                  <a:pt x="11376" y="267"/>
                  <a:pt x="11376" y="501"/>
                </a:cubicBezTo>
                <a:lnTo>
                  <a:pt x="11376" y="401"/>
                </a:lnTo>
                <a:cubicBezTo>
                  <a:pt x="11376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25"/>
          <p:cNvSpPr/>
          <p:nvPr/>
        </p:nvSpPr>
        <p:spPr>
          <a:xfrm>
            <a:off x="7835522" y="3061064"/>
            <a:ext cx="298279" cy="13162"/>
          </a:xfrm>
          <a:custGeom>
            <a:rect b="b" l="l" r="r" t="t"/>
            <a:pathLst>
              <a:path extrusionOk="0" h="502" w="11376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10975" y="101"/>
                </a:lnTo>
                <a:cubicBezTo>
                  <a:pt x="11209" y="101"/>
                  <a:pt x="11376" y="268"/>
                  <a:pt x="11376" y="501"/>
                </a:cubicBezTo>
                <a:lnTo>
                  <a:pt x="11376" y="435"/>
                </a:lnTo>
                <a:cubicBezTo>
                  <a:pt x="11376" y="201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25"/>
          <p:cNvSpPr/>
          <p:nvPr/>
        </p:nvSpPr>
        <p:spPr>
          <a:xfrm>
            <a:off x="8006947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25"/>
          <p:cNvSpPr/>
          <p:nvPr/>
        </p:nvSpPr>
        <p:spPr>
          <a:xfrm>
            <a:off x="7835522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0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25"/>
          <p:cNvSpPr/>
          <p:nvPr/>
        </p:nvSpPr>
        <p:spPr>
          <a:xfrm>
            <a:off x="8006947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25"/>
          <p:cNvSpPr/>
          <p:nvPr/>
        </p:nvSpPr>
        <p:spPr>
          <a:xfrm>
            <a:off x="7491805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25"/>
          <p:cNvSpPr/>
          <p:nvPr/>
        </p:nvSpPr>
        <p:spPr>
          <a:xfrm>
            <a:off x="7491805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25"/>
          <p:cNvSpPr/>
          <p:nvPr/>
        </p:nvSpPr>
        <p:spPr>
          <a:xfrm>
            <a:off x="7491805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25"/>
          <p:cNvSpPr/>
          <p:nvPr/>
        </p:nvSpPr>
        <p:spPr>
          <a:xfrm>
            <a:off x="7491805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01" y="1"/>
                </a:moveTo>
                <a:cubicBezTo>
                  <a:pt x="167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25"/>
          <p:cNvSpPr/>
          <p:nvPr/>
        </p:nvSpPr>
        <p:spPr>
          <a:xfrm>
            <a:off x="8162641" y="2772461"/>
            <a:ext cx="111986" cy="114581"/>
          </a:xfrm>
          <a:custGeom>
            <a:rect b="b" l="l" r="r" t="t"/>
            <a:pathLst>
              <a:path extrusionOk="0" h="4370" w="4271">
                <a:moveTo>
                  <a:pt x="2135" y="0"/>
                </a:moveTo>
                <a:cubicBezTo>
                  <a:pt x="968" y="0"/>
                  <a:pt x="0" y="967"/>
                  <a:pt x="0" y="2168"/>
                </a:cubicBezTo>
                <a:cubicBezTo>
                  <a:pt x="0" y="3403"/>
                  <a:pt x="968" y="4370"/>
                  <a:pt x="2135" y="4370"/>
                </a:cubicBezTo>
                <a:cubicBezTo>
                  <a:pt x="3336" y="4370"/>
                  <a:pt x="4270" y="3403"/>
                  <a:pt x="4270" y="2168"/>
                </a:cubicBezTo>
                <a:cubicBezTo>
                  <a:pt x="4270" y="967"/>
                  <a:pt x="3336" y="0"/>
                  <a:pt x="2135" y="0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25"/>
          <p:cNvSpPr/>
          <p:nvPr/>
        </p:nvSpPr>
        <p:spPr>
          <a:xfrm>
            <a:off x="8162641" y="2772461"/>
            <a:ext cx="111986" cy="111959"/>
          </a:xfrm>
          <a:custGeom>
            <a:rect b="b" l="l" r="r" t="t"/>
            <a:pathLst>
              <a:path extrusionOk="0" h="4270" w="4271">
                <a:moveTo>
                  <a:pt x="2135" y="0"/>
                </a:moveTo>
                <a:cubicBezTo>
                  <a:pt x="968" y="0"/>
                  <a:pt x="0" y="934"/>
                  <a:pt x="0" y="2135"/>
                </a:cubicBezTo>
                <a:cubicBezTo>
                  <a:pt x="0" y="3302"/>
                  <a:pt x="968" y="4270"/>
                  <a:pt x="2135" y="4270"/>
                </a:cubicBezTo>
                <a:cubicBezTo>
                  <a:pt x="3336" y="4270"/>
                  <a:pt x="4270" y="3302"/>
                  <a:pt x="4270" y="2135"/>
                </a:cubicBezTo>
                <a:cubicBezTo>
                  <a:pt x="4270" y="934"/>
                  <a:pt x="3336" y="0"/>
                  <a:pt x="2135" y="0"/>
                </a:cubicBezTo>
                <a:close/>
              </a:path>
            </a:pathLst>
          </a:custGeom>
          <a:solidFill>
            <a:srgbClr val="B6BA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25"/>
          <p:cNvSpPr/>
          <p:nvPr/>
        </p:nvSpPr>
        <p:spPr>
          <a:xfrm>
            <a:off x="8173129" y="2782084"/>
            <a:ext cx="91875" cy="92714"/>
          </a:xfrm>
          <a:custGeom>
            <a:rect b="b" l="l" r="r" t="t"/>
            <a:pathLst>
              <a:path extrusionOk="0" h="3536" w="3504">
                <a:moveTo>
                  <a:pt x="1735" y="0"/>
                </a:moveTo>
                <a:cubicBezTo>
                  <a:pt x="768" y="0"/>
                  <a:pt x="1" y="801"/>
                  <a:pt x="1" y="1768"/>
                </a:cubicBezTo>
                <a:cubicBezTo>
                  <a:pt x="1" y="2735"/>
                  <a:pt x="768" y="3536"/>
                  <a:pt x="1735" y="3536"/>
                </a:cubicBezTo>
                <a:cubicBezTo>
                  <a:pt x="2703" y="3536"/>
                  <a:pt x="3503" y="2735"/>
                  <a:pt x="3503" y="1768"/>
                </a:cubicBezTo>
                <a:cubicBezTo>
                  <a:pt x="3503" y="801"/>
                  <a:pt x="2703" y="0"/>
                  <a:pt x="1735" y="0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25"/>
          <p:cNvSpPr/>
          <p:nvPr/>
        </p:nvSpPr>
        <p:spPr>
          <a:xfrm>
            <a:off x="8173129" y="2827549"/>
            <a:ext cx="91875" cy="47248"/>
          </a:xfrm>
          <a:custGeom>
            <a:rect b="b" l="l" r="r" t="t"/>
            <a:pathLst>
              <a:path extrusionOk="0" h="1802" w="3504">
                <a:moveTo>
                  <a:pt x="1" y="1"/>
                </a:moveTo>
                <a:cubicBezTo>
                  <a:pt x="1" y="1"/>
                  <a:pt x="1" y="34"/>
                  <a:pt x="1" y="34"/>
                </a:cubicBezTo>
                <a:cubicBezTo>
                  <a:pt x="1" y="1001"/>
                  <a:pt x="768" y="1802"/>
                  <a:pt x="1735" y="1802"/>
                </a:cubicBezTo>
                <a:cubicBezTo>
                  <a:pt x="2703" y="1802"/>
                  <a:pt x="3503" y="1001"/>
                  <a:pt x="3503" y="34"/>
                </a:cubicBezTo>
                <a:cubicBezTo>
                  <a:pt x="3503" y="34"/>
                  <a:pt x="3503" y="34"/>
                  <a:pt x="3503" y="1"/>
                </a:cubicBezTo>
                <a:cubicBezTo>
                  <a:pt x="3503" y="968"/>
                  <a:pt x="2703" y="1735"/>
                  <a:pt x="1735" y="1735"/>
                </a:cubicBezTo>
                <a:cubicBezTo>
                  <a:pt x="768" y="1735"/>
                  <a:pt x="1" y="968"/>
                  <a:pt x="1" y="1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25"/>
          <p:cNvSpPr/>
          <p:nvPr/>
        </p:nvSpPr>
        <p:spPr>
          <a:xfrm>
            <a:off x="5646147" y="2701671"/>
            <a:ext cx="68916" cy="31575"/>
          </a:xfrm>
          <a:custGeom>
            <a:rect b="b" l="l" r="r" t="t"/>
            <a:pathLst>
              <a:path extrusionOk="0" h="1035" w="2259">
                <a:moveTo>
                  <a:pt x="125" y="899"/>
                </a:moveTo>
                <a:lnTo>
                  <a:pt x="125" y="899"/>
                </a:lnTo>
                <a:cubicBezTo>
                  <a:pt x="132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5" y="899"/>
                </a:cubicBezTo>
                <a:close/>
                <a:moveTo>
                  <a:pt x="891" y="1"/>
                </a:moveTo>
                <a:cubicBezTo>
                  <a:pt x="329" y="1"/>
                  <a:pt x="1" y="409"/>
                  <a:pt x="125" y="899"/>
                </a:cubicBezTo>
                <a:lnTo>
                  <a:pt x="125" y="899"/>
                </a:lnTo>
                <a:cubicBezTo>
                  <a:pt x="49" y="429"/>
                  <a:pt x="373" y="67"/>
                  <a:pt x="891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8" y="1"/>
                  <a:pt x="891" y="1"/>
                </a:cubicBezTo>
                <a:close/>
              </a:path>
            </a:pathLst>
          </a:custGeom>
          <a:solidFill>
            <a:srgbClr val="FFFF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25"/>
          <p:cNvSpPr/>
          <p:nvPr/>
        </p:nvSpPr>
        <p:spPr>
          <a:xfrm>
            <a:off x="5764205" y="2701671"/>
            <a:ext cx="68886" cy="31575"/>
          </a:xfrm>
          <a:custGeom>
            <a:rect b="b" l="l" r="r" t="t"/>
            <a:pathLst>
              <a:path extrusionOk="0" h="1035" w="2258">
                <a:moveTo>
                  <a:pt x="124" y="899"/>
                </a:moveTo>
                <a:cubicBezTo>
                  <a:pt x="131" y="943"/>
                  <a:pt x="142" y="989"/>
                  <a:pt x="156" y="1035"/>
                </a:cubicBezTo>
                <a:cubicBezTo>
                  <a:pt x="156" y="1001"/>
                  <a:pt x="156" y="1001"/>
                  <a:pt x="156" y="1001"/>
                </a:cubicBezTo>
                <a:cubicBezTo>
                  <a:pt x="143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8" y="1"/>
                  <a:pt x="0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0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7" y="1"/>
                  <a:pt x="890" y="1"/>
                </a:cubicBezTo>
                <a:close/>
              </a:path>
            </a:pathLst>
          </a:custGeom>
          <a:solidFill>
            <a:srgbClr val="FF52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25"/>
          <p:cNvSpPr/>
          <p:nvPr/>
        </p:nvSpPr>
        <p:spPr>
          <a:xfrm>
            <a:off x="5882232" y="2701671"/>
            <a:ext cx="68916" cy="31575"/>
          </a:xfrm>
          <a:custGeom>
            <a:rect b="b" l="l" r="r" t="t"/>
            <a:pathLst>
              <a:path extrusionOk="0" h="1035" w="2259">
                <a:moveTo>
                  <a:pt x="124" y="899"/>
                </a:moveTo>
                <a:cubicBezTo>
                  <a:pt x="131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9" y="1"/>
                  <a:pt x="1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91" y="1"/>
                  <a:pt x="890" y="1"/>
                </a:cubicBezTo>
                <a:close/>
              </a:path>
            </a:pathLst>
          </a:custGeom>
          <a:solidFill>
            <a:srgbClr val="45FF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25"/>
          <p:cNvSpPr/>
          <p:nvPr/>
        </p:nvSpPr>
        <p:spPr>
          <a:xfrm>
            <a:off x="7158576" y="2327273"/>
            <a:ext cx="26" cy="52492"/>
          </a:xfrm>
          <a:custGeom>
            <a:rect b="b" l="l" r="r" t="t"/>
            <a:pathLst>
              <a:path extrusionOk="0" h="2002" w="1">
                <a:moveTo>
                  <a:pt x="0" y="2002"/>
                </a:moveTo>
                <a:lnTo>
                  <a:pt x="0" y="0"/>
                </a:lnTo>
              </a:path>
            </a:pathLst>
          </a:custGeom>
          <a:solidFill>
            <a:srgbClr val="1FFF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25"/>
          <p:cNvSpPr/>
          <p:nvPr/>
        </p:nvSpPr>
        <p:spPr>
          <a:xfrm>
            <a:off x="7807545" y="2334545"/>
            <a:ext cx="107607" cy="32408"/>
          </a:xfrm>
          <a:custGeom>
            <a:rect b="b" l="l" r="r" t="t"/>
            <a:pathLst>
              <a:path extrusionOk="0" h="1236" w="4104">
                <a:moveTo>
                  <a:pt x="634" y="1"/>
                </a:moveTo>
                <a:cubicBezTo>
                  <a:pt x="301" y="1"/>
                  <a:pt x="0" y="268"/>
                  <a:pt x="0" y="601"/>
                </a:cubicBezTo>
                <a:cubicBezTo>
                  <a:pt x="0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25"/>
          <p:cNvSpPr/>
          <p:nvPr/>
        </p:nvSpPr>
        <p:spPr>
          <a:xfrm>
            <a:off x="7935236" y="2334545"/>
            <a:ext cx="107607" cy="32408"/>
          </a:xfrm>
          <a:custGeom>
            <a:rect b="b" l="l" r="r" t="t"/>
            <a:pathLst>
              <a:path extrusionOk="0" h="1236" w="4104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25"/>
          <p:cNvSpPr/>
          <p:nvPr/>
        </p:nvSpPr>
        <p:spPr>
          <a:xfrm>
            <a:off x="7646607" y="2523460"/>
            <a:ext cx="697111" cy="32408"/>
          </a:xfrm>
          <a:custGeom>
            <a:rect b="b" l="l" r="r" t="t"/>
            <a:pathLst>
              <a:path extrusionOk="0" h="1236" w="26587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25953" y="1235"/>
                </a:lnTo>
                <a:cubicBezTo>
                  <a:pt x="26286" y="1235"/>
                  <a:pt x="26586" y="968"/>
                  <a:pt x="26586" y="601"/>
                </a:cubicBezTo>
                <a:cubicBezTo>
                  <a:pt x="26586" y="268"/>
                  <a:pt x="26286" y="1"/>
                  <a:pt x="25953" y="1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25"/>
          <p:cNvSpPr/>
          <p:nvPr/>
        </p:nvSpPr>
        <p:spPr>
          <a:xfrm>
            <a:off x="8170507" y="2589954"/>
            <a:ext cx="136475" cy="33247"/>
          </a:xfrm>
          <a:custGeom>
            <a:rect b="b" l="l" r="r" t="t"/>
            <a:pathLst>
              <a:path extrusionOk="0" h="1268" w="5205">
                <a:moveTo>
                  <a:pt x="634" y="0"/>
                </a:moveTo>
                <a:cubicBezTo>
                  <a:pt x="267" y="0"/>
                  <a:pt x="1" y="300"/>
                  <a:pt x="1" y="634"/>
                </a:cubicBezTo>
                <a:cubicBezTo>
                  <a:pt x="1" y="1001"/>
                  <a:pt x="267" y="1268"/>
                  <a:pt x="634" y="1268"/>
                </a:cubicBezTo>
                <a:lnTo>
                  <a:pt x="4571" y="1268"/>
                </a:lnTo>
                <a:cubicBezTo>
                  <a:pt x="4937" y="1268"/>
                  <a:pt x="5204" y="1001"/>
                  <a:pt x="5204" y="634"/>
                </a:cubicBezTo>
                <a:cubicBezTo>
                  <a:pt x="5204" y="300"/>
                  <a:pt x="4937" y="0"/>
                  <a:pt x="4571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25"/>
          <p:cNvSpPr/>
          <p:nvPr/>
        </p:nvSpPr>
        <p:spPr>
          <a:xfrm>
            <a:off x="8027084" y="2589954"/>
            <a:ext cx="123339" cy="33247"/>
          </a:xfrm>
          <a:custGeom>
            <a:rect b="b" l="l" r="r" t="t"/>
            <a:pathLst>
              <a:path extrusionOk="0" h="1268" w="4704">
                <a:moveTo>
                  <a:pt x="634" y="0"/>
                </a:moveTo>
                <a:cubicBezTo>
                  <a:pt x="300" y="0"/>
                  <a:pt x="0" y="300"/>
                  <a:pt x="0" y="634"/>
                </a:cubicBezTo>
                <a:cubicBezTo>
                  <a:pt x="0" y="1001"/>
                  <a:pt x="300" y="1268"/>
                  <a:pt x="634" y="1268"/>
                </a:cubicBezTo>
                <a:lnTo>
                  <a:pt x="4070" y="1268"/>
                </a:lnTo>
                <a:cubicBezTo>
                  <a:pt x="4437" y="1268"/>
                  <a:pt x="4703" y="1001"/>
                  <a:pt x="4703" y="634"/>
                </a:cubicBezTo>
                <a:cubicBezTo>
                  <a:pt x="4703" y="300"/>
                  <a:pt x="4403" y="0"/>
                  <a:pt x="4070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25"/>
          <p:cNvSpPr/>
          <p:nvPr/>
        </p:nvSpPr>
        <p:spPr>
          <a:xfrm>
            <a:off x="7916882" y="2122898"/>
            <a:ext cx="649863" cy="545796"/>
          </a:xfrm>
          <a:custGeom>
            <a:rect b="b" l="l" r="r" t="t"/>
            <a:pathLst>
              <a:path extrusionOk="0" h="20816" w="24785">
                <a:moveTo>
                  <a:pt x="20815" y="0"/>
                </a:moveTo>
                <a:lnTo>
                  <a:pt x="0" y="20815"/>
                </a:lnTo>
                <a:lnTo>
                  <a:pt x="4303" y="20815"/>
                </a:lnTo>
                <a:lnTo>
                  <a:pt x="24584" y="534"/>
                </a:lnTo>
                <a:lnTo>
                  <a:pt x="24784" y="0"/>
                </a:lnTo>
                <a:close/>
              </a:path>
            </a:pathLst>
          </a:custGeom>
          <a:solidFill>
            <a:srgbClr val="E1F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25"/>
          <p:cNvSpPr/>
          <p:nvPr/>
        </p:nvSpPr>
        <p:spPr>
          <a:xfrm>
            <a:off x="4992525" y="1047062"/>
            <a:ext cx="2624530" cy="1703569"/>
          </a:xfrm>
          <a:custGeom>
            <a:rect b="b" l="l" r="r" t="t"/>
            <a:pathLst>
              <a:path extrusionOk="0" h="55841" w="86029">
                <a:moveTo>
                  <a:pt x="2102" y="1"/>
                </a:moveTo>
                <a:cubicBezTo>
                  <a:pt x="935" y="1"/>
                  <a:pt x="1" y="935"/>
                  <a:pt x="1" y="2102"/>
                </a:cubicBezTo>
                <a:lnTo>
                  <a:pt x="1" y="53739"/>
                </a:lnTo>
                <a:cubicBezTo>
                  <a:pt x="1" y="54907"/>
                  <a:pt x="935" y="55841"/>
                  <a:pt x="2102" y="55841"/>
                </a:cubicBezTo>
                <a:lnTo>
                  <a:pt x="83894" y="55841"/>
                </a:lnTo>
                <a:cubicBezTo>
                  <a:pt x="85062" y="55841"/>
                  <a:pt x="86029" y="54907"/>
                  <a:pt x="86029" y="53739"/>
                </a:cubicBezTo>
                <a:lnTo>
                  <a:pt x="86029" y="2102"/>
                </a:lnTo>
                <a:cubicBezTo>
                  <a:pt x="86029" y="935"/>
                  <a:pt x="85062" y="1"/>
                  <a:pt x="83894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25"/>
          <p:cNvSpPr/>
          <p:nvPr/>
        </p:nvSpPr>
        <p:spPr>
          <a:xfrm>
            <a:off x="4992525" y="1047062"/>
            <a:ext cx="2624530" cy="274812"/>
          </a:xfrm>
          <a:custGeom>
            <a:rect b="b" l="l" r="r" t="t"/>
            <a:pathLst>
              <a:path extrusionOk="0" h="9008" w="86029">
                <a:moveTo>
                  <a:pt x="2436" y="1"/>
                </a:moveTo>
                <a:cubicBezTo>
                  <a:pt x="1102" y="1"/>
                  <a:pt x="1" y="1068"/>
                  <a:pt x="1" y="2436"/>
                </a:cubicBezTo>
                <a:lnTo>
                  <a:pt x="1" y="9007"/>
                </a:lnTo>
                <a:lnTo>
                  <a:pt x="86029" y="9007"/>
                </a:lnTo>
                <a:lnTo>
                  <a:pt x="86029" y="2436"/>
                </a:lnTo>
                <a:cubicBezTo>
                  <a:pt x="86029" y="1102"/>
                  <a:pt x="84928" y="1"/>
                  <a:pt x="835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25"/>
          <p:cNvSpPr/>
          <p:nvPr/>
        </p:nvSpPr>
        <p:spPr>
          <a:xfrm>
            <a:off x="5098380" y="1404255"/>
            <a:ext cx="2417933" cy="1256817"/>
          </a:xfrm>
          <a:custGeom>
            <a:rect b="b" l="l" r="r" t="t"/>
            <a:pathLst>
              <a:path extrusionOk="0" h="41197" w="79257">
                <a:moveTo>
                  <a:pt x="77522" y="41196"/>
                </a:moveTo>
                <a:lnTo>
                  <a:pt x="1735" y="41196"/>
                </a:lnTo>
                <a:cubicBezTo>
                  <a:pt x="767" y="41196"/>
                  <a:pt x="0" y="40429"/>
                  <a:pt x="0" y="39462"/>
                </a:cubicBezTo>
                <a:lnTo>
                  <a:pt x="0" y="1735"/>
                </a:lnTo>
                <a:cubicBezTo>
                  <a:pt x="0" y="768"/>
                  <a:pt x="767" y="0"/>
                  <a:pt x="1735" y="0"/>
                </a:cubicBezTo>
                <a:lnTo>
                  <a:pt x="77522" y="0"/>
                </a:lnTo>
                <a:cubicBezTo>
                  <a:pt x="78489" y="0"/>
                  <a:pt x="79257" y="768"/>
                  <a:pt x="79257" y="1735"/>
                </a:cubicBezTo>
                <a:lnTo>
                  <a:pt x="79257" y="39462"/>
                </a:lnTo>
                <a:cubicBezTo>
                  <a:pt x="79257" y="40429"/>
                  <a:pt x="78489" y="41196"/>
                  <a:pt x="77522" y="41196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25"/>
          <p:cNvSpPr/>
          <p:nvPr/>
        </p:nvSpPr>
        <p:spPr>
          <a:xfrm>
            <a:off x="5168574" y="1477530"/>
            <a:ext cx="57019" cy="116020"/>
          </a:xfrm>
          <a:custGeom>
            <a:rect b="b" l="l" r="r" t="t"/>
            <a:pathLst>
              <a:path extrusionOk="0" fill="none" h="3803" w="1869">
                <a:moveTo>
                  <a:pt x="1869" y="0"/>
                </a:moveTo>
                <a:lnTo>
                  <a:pt x="1" y="1901"/>
                </a:lnTo>
                <a:lnTo>
                  <a:pt x="1869" y="3803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25"/>
          <p:cNvSpPr/>
          <p:nvPr/>
        </p:nvSpPr>
        <p:spPr>
          <a:xfrm>
            <a:off x="5371072" y="1477530"/>
            <a:ext cx="58056" cy="116020"/>
          </a:xfrm>
          <a:custGeom>
            <a:rect b="b" l="l" r="r" t="t"/>
            <a:pathLst>
              <a:path extrusionOk="0" fill="none" h="3803" w="1903">
                <a:moveTo>
                  <a:pt x="1" y="0"/>
                </a:moveTo>
                <a:lnTo>
                  <a:pt x="1902" y="1901"/>
                </a:lnTo>
                <a:lnTo>
                  <a:pt x="1" y="3803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25"/>
          <p:cNvSpPr/>
          <p:nvPr/>
        </p:nvSpPr>
        <p:spPr>
          <a:xfrm>
            <a:off x="5274399" y="1477530"/>
            <a:ext cx="45822" cy="126210"/>
          </a:xfrm>
          <a:custGeom>
            <a:rect b="b" l="l" r="r" t="t"/>
            <a:pathLst>
              <a:path extrusionOk="0" fill="none" h="4137" w="1502">
                <a:moveTo>
                  <a:pt x="1" y="4136"/>
                </a:moveTo>
                <a:lnTo>
                  <a:pt x="1502" y="0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5"/>
          <p:cNvSpPr/>
          <p:nvPr/>
        </p:nvSpPr>
        <p:spPr>
          <a:xfrm>
            <a:off x="5473847" y="1588419"/>
            <a:ext cx="32613" cy="32613"/>
          </a:xfrm>
          <a:custGeom>
            <a:rect b="b" l="l" r="r" t="t"/>
            <a:pathLst>
              <a:path extrusionOk="0" h="1069" w="1069">
                <a:moveTo>
                  <a:pt x="535" y="1"/>
                </a:moveTo>
                <a:cubicBezTo>
                  <a:pt x="234" y="1"/>
                  <a:pt x="1" y="234"/>
                  <a:pt x="1" y="535"/>
                </a:cubicBezTo>
                <a:cubicBezTo>
                  <a:pt x="1" y="802"/>
                  <a:pt x="234" y="1068"/>
                  <a:pt x="535" y="1068"/>
                </a:cubicBezTo>
                <a:cubicBezTo>
                  <a:pt x="835" y="1068"/>
                  <a:pt x="1068" y="802"/>
                  <a:pt x="1068" y="535"/>
                </a:cubicBezTo>
                <a:cubicBezTo>
                  <a:pt x="1068" y="234"/>
                  <a:pt x="835" y="1"/>
                  <a:pt x="535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25"/>
          <p:cNvSpPr/>
          <p:nvPr/>
        </p:nvSpPr>
        <p:spPr>
          <a:xfrm>
            <a:off x="5521684" y="1588419"/>
            <a:ext cx="32582" cy="32613"/>
          </a:xfrm>
          <a:custGeom>
            <a:rect b="b" l="l" r="r" t="t"/>
            <a:pathLst>
              <a:path extrusionOk="0" h="1069" w="1068">
                <a:moveTo>
                  <a:pt x="534" y="1"/>
                </a:moveTo>
                <a:cubicBezTo>
                  <a:pt x="267" y="1"/>
                  <a:pt x="0" y="234"/>
                  <a:pt x="0" y="535"/>
                </a:cubicBezTo>
                <a:cubicBezTo>
                  <a:pt x="0" y="802"/>
                  <a:pt x="267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25"/>
          <p:cNvSpPr/>
          <p:nvPr/>
        </p:nvSpPr>
        <p:spPr>
          <a:xfrm>
            <a:off x="5589864" y="1588419"/>
            <a:ext cx="32582" cy="32613"/>
          </a:xfrm>
          <a:custGeom>
            <a:rect b="b" l="l" r="r" t="t"/>
            <a:pathLst>
              <a:path extrusionOk="0" h="1069" w="1068">
                <a:moveTo>
                  <a:pt x="534" y="1"/>
                </a:moveTo>
                <a:cubicBezTo>
                  <a:pt x="234" y="1"/>
                  <a:pt x="0" y="234"/>
                  <a:pt x="0" y="535"/>
                </a:cubicBezTo>
                <a:cubicBezTo>
                  <a:pt x="0" y="802"/>
                  <a:pt x="234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25"/>
          <p:cNvSpPr/>
          <p:nvPr/>
        </p:nvSpPr>
        <p:spPr>
          <a:xfrm>
            <a:off x="5197067" y="1721730"/>
            <a:ext cx="1737158" cy="31"/>
          </a:xfrm>
          <a:custGeom>
            <a:rect b="b" l="l" r="r" t="t"/>
            <a:pathLst>
              <a:path extrusionOk="0" fill="none" h="1" w="56942">
                <a:moveTo>
                  <a:pt x="1" y="1"/>
                </a:moveTo>
                <a:lnTo>
                  <a:pt x="56941" y="1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25"/>
          <p:cNvSpPr/>
          <p:nvPr/>
        </p:nvSpPr>
        <p:spPr>
          <a:xfrm>
            <a:off x="7038920" y="1721730"/>
            <a:ext cx="134355" cy="31"/>
          </a:xfrm>
          <a:custGeom>
            <a:rect b="b" l="l" r="r" t="t"/>
            <a:pathLst>
              <a:path extrusionOk="0" fill="none" h="1" w="4404">
                <a:moveTo>
                  <a:pt x="0" y="1"/>
                </a:moveTo>
                <a:lnTo>
                  <a:pt x="4403" y="1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25"/>
          <p:cNvSpPr/>
          <p:nvPr/>
        </p:nvSpPr>
        <p:spPr>
          <a:xfrm>
            <a:off x="7247520" y="1721730"/>
            <a:ext cx="170995" cy="31"/>
          </a:xfrm>
          <a:custGeom>
            <a:rect b="b" l="l" r="r" t="t"/>
            <a:pathLst>
              <a:path extrusionOk="0" fill="none" h="1" w="5605">
                <a:moveTo>
                  <a:pt x="0" y="1"/>
                </a:moveTo>
                <a:lnTo>
                  <a:pt x="5604" y="1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25"/>
          <p:cNvSpPr/>
          <p:nvPr/>
        </p:nvSpPr>
        <p:spPr>
          <a:xfrm>
            <a:off x="5197067" y="1858091"/>
            <a:ext cx="1086891" cy="31"/>
          </a:xfrm>
          <a:custGeom>
            <a:rect b="b" l="l" r="r" t="t"/>
            <a:pathLst>
              <a:path extrusionOk="0" fill="none" h="1" w="35627">
                <a:moveTo>
                  <a:pt x="1" y="1"/>
                </a:moveTo>
                <a:lnTo>
                  <a:pt x="35626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25"/>
          <p:cNvSpPr/>
          <p:nvPr/>
        </p:nvSpPr>
        <p:spPr>
          <a:xfrm>
            <a:off x="6444635" y="1858091"/>
            <a:ext cx="195431" cy="31"/>
          </a:xfrm>
          <a:custGeom>
            <a:rect b="b" l="l" r="r" t="t"/>
            <a:pathLst>
              <a:path extrusionOk="0" fill="none" h="1" w="6406">
                <a:moveTo>
                  <a:pt x="1" y="1"/>
                </a:moveTo>
                <a:lnTo>
                  <a:pt x="6405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25"/>
          <p:cNvSpPr/>
          <p:nvPr/>
        </p:nvSpPr>
        <p:spPr>
          <a:xfrm>
            <a:off x="6110870" y="1936461"/>
            <a:ext cx="529214" cy="31"/>
          </a:xfrm>
          <a:custGeom>
            <a:rect b="b" l="l" r="r" t="t"/>
            <a:pathLst>
              <a:path extrusionOk="0" fill="none" h="1" w="17347">
                <a:moveTo>
                  <a:pt x="17346" y="0"/>
                </a:moveTo>
                <a:lnTo>
                  <a:pt x="0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25"/>
          <p:cNvSpPr/>
          <p:nvPr/>
        </p:nvSpPr>
        <p:spPr>
          <a:xfrm>
            <a:off x="5931770" y="1936461"/>
            <a:ext cx="106898" cy="31"/>
          </a:xfrm>
          <a:custGeom>
            <a:rect b="b" l="l" r="r" t="t"/>
            <a:pathLst>
              <a:path extrusionOk="0" fill="none" h="1" w="3504">
                <a:moveTo>
                  <a:pt x="3503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25"/>
          <p:cNvSpPr/>
          <p:nvPr/>
        </p:nvSpPr>
        <p:spPr>
          <a:xfrm>
            <a:off x="5740468" y="1936461"/>
            <a:ext cx="106868" cy="31"/>
          </a:xfrm>
          <a:custGeom>
            <a:rect b="b" l="l" r="r" t="t"/>
            <a:pathLst>
              <a:path extrusionOk="0" fill="none" h="1" w="3503">
                <a:moveTo>
                  <a:pt x="3503" y="0"/>
                </a:moveTo>
                <a:lnTo>
                  <a:pt x="0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25"/>
          <p:cNvSpPr/>
          <p:nvPr/>
        </p:nvSpPr>
        <p:spPr>
          <a:xfrm>
            <a:off x="5550172" y="1936461"/>
            <a:ext cx="105861" cy="31"/>
          </a:xfrm>
          <a:custGeom>
            <a:rect b="b" l="l" r="r" t="t"/>
            <a:pathLst>
              <a:path extrusionOk="0" fill="none" h="1" w="3470">
                <a:moveTo>
                  <a:pt x="3470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25"/>
          <p:cNvSpPr/>
          <p:nvPr/>
        </p:nvSpPr>
        <p:spPr>
          <a:xfrm>
            <a:off x="5358870" y="1936461"/>
            <a:ext cx="105861" cy="31"/>
          </a:xfrm>
          <a:custGeom>
            <a:rect b="b" l="l" r="r" t="t"/>
            <a:pathLst>
              <a:path extrusionOk="0" fill="none" h="1" w="3470">
                <a:moveTo>
                  <a:pt x="3470" y="0"/>
                </a:moveTo>
                <a:lnTo>
                  <a:pt x="0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25"/>
          <p:cNvSpPr/>
          <p:nvPr/>
        </p:nvSpPr>
        <p:spPr>
          <a:xfrm>
            <a:off x="5358870" y="2032097"/>
            <a:ext cx="1647588" cy="31"/>
          </a:xfrm>
          <a:custGeom>
            <a:rect b="b" l="l" r="r" t="t"/>
            <a:pathLst>
              <a:path extrusionOk="0" fill="none" h="1" w="54006">
                <a:moveTo>
                  <a:pt x="54006" y="1"/>
                </a:moveTo>
                <a:lnTo>
                  <a:pt x="0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25"/>
          <p:cNvSpPr/>
          <p:nvPr/>
        </p:nvSpPr>
        <p:spPr>
          <a:xfrm>
            <a:off x="5197067" y="1936461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25"/>
          <p:cNvSpPr/>
          <p:nvPr/>
        </p:nvSpPr>
        <p:spPr>
          <a:xfrm>
            <a:off x="5197067" y="2032097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25"/>
          <p:cNvSpPr/>
          <p:nvPr/>
        </p:nvSpPr>
        <p:spPr>
          <a:xfrm>
            <a:off x="5197067" y="2127763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25"/>
          <p:cNvSpPr/>
          <p:nvPr/>
        </p:nvSpPr>
        <p:spPr>
          <a:xfrm>
            <a:off x="5197067" y="2223399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25"/>
          <p:cNvSpPr/>
          <p:nvPr/>
        </p:nvSpPr>
        <p:spPr>
          <a:xfrm>
            <a:off x="7106064" y="2032097"/>
            <a:ext cx="226976" cy="31"/>
          </a:xfrm>
          <a:custGeom>
            <a:rect b="b" l="l" r="r" t="t"/>
            <a:pathLst>
              <a:path extrusionOk="0" fill="none" h="1" w="7440">
                <a:moveTo>
                  <a:pt x="1" y="1"/>
                </a:moveTo>
                <a:lnTo>
                  <a:pt x="7439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25"/>
          <p:cNvSpPr/>
          <p:nvPr/>
        </p:nvSpPr>
        <p:spPr>
          <a:xfrm>
            <a:off x="5354813" y="2127763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25"/>
          <p:cNvSpPr/>
          <p:nvPr/>
        </p:nvSpPr>
        <p:spPr>
          <a:xfrm>
            <a:off x="5354813" y="2225443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25"/>
          <p:cNvSpPr/>
          <p:nvPr/>
        </p:nvSpPr>
        <p:spPr>
          <a:xfrm>
            <a:off x="5354813" y="2324160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25"/>
          <p:cNvSpPr/>
          <p:nvPr/>
        </p:nvSpPr>
        <p:spPr>
          <a:xfrm>
            <a:off x="5354813" y="2421840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25"/>
          <p:cNvSpPr/>
          <p:nvPr/>
        </p:nvSpPr>
        <p:spPr>
          <a:xfrm>
            <a:off x="6110870" y="2421840"/>
            <a:ext cx="928130" cy="31"/>
          </a:xfrm>
          <a:custGeom>
            <a:rect b="b" l="l" r="r" t="t"/>
            <a:pathLst>
              <a:path extrusionOk="0" fill="none" h="1" w="30423">
                <a:moveTo>
                  <a:pt x="0" y="1"/>
                </a:moveTo>
                <a:lnTo>
                  <a:pt x="30422" y="1"/>
                </a:lnTo>
              </a:path>
            </a:pathLst>
          </a:custGeom>
          <a:noFill/>
          <a:ln cap="rnd" cmpd="sng" w="20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25"/>
          <p:cNvSpPr/>
          <p:nvPr/>
        </p:nvSpPr>
        <p:spPr>
          <a:xfrm>
            <a:off x="6661380" y="2324160"/>
            <a:ext cx="377591" cy="31"/>
          </a:xfrm>
          <a:custGeom>
            <a:rect b="b" l="l" r="r" t="t"/>
            <a:pathLst>
              <a:path extrusionOk="0" fill="none" h="1" w="12377">
                <a:moveTo>
                  <a:pt x="1" y="0"/>
                </a:moveTo>
                <a:lnTo>
                  <a:pt x="12376" y="0"/>
                </a:lnTo>
              </a:path>
            </a:pathLst>
          </a:custGeom>
          <a:noFill/>
          <a:ln cap="rnd" cmpd="sng" w="20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25"/>
          <p:cNvSpPr/>
          <p:nvPr/>
        </p:nvSpPr>
        <p:spPr>
          <a:xfrm>
            <a:off x="6889319" y="2223399"/>
            <a:ext cx="149639" cy="31"/>
          </a:xfrm>
          <a:custGeom>
            <a:rect b="b" l="l" r="r" t="t"/>
            <a:pathLst>
              <a:path extrusionOk="0" fill="none" h="1" w="4905">
                <a:moveTo>
                  <a:pt x="1" y="1"/>
                </a:moveTo>
                <a:lnTo>
                  <a:pt x="4904" y="1"/>
                </a:lnTo>
              </a:path>
            </a:pathLst>
          </a:custGeom>
          <a:noFill/>
          <a:ln cap="rnd" cmpd="sng" w="20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25"/>
          <p:cNvSpPr/>
          <p:nvPr/>
        </p:nvSpPr>
        <p:spPr>
          <a:xfrm>
            <a:off x="7602007" y="1310369"/>
            <a:ext cx="1114298" cy="1734401"/>
          </a:xfrm>
          <a:custGeom>
            <a:rect b="b" l="l" r="r" t="t"/>
            <a:pathLst>
              <a:path extrusionOk="0" h="66148" w="42498">
                <a:moveTo>
                  <a:pt x="2169" y="1"/>
                </a:moveTo>
                <a:cubicBezTo>
                  <a:pt x="968" y="1"/>
                  <a:pt x="0" y="968"/>
                  <a:pt x="0" y="2169"/>
                </a:cubicBezTo>
                <a:lnTo>
                  <a:pt x="0" y="63980"/>
                </a:lnTo>
                <a:cubicBezTo>
                  <a:pt x="0" y="65181"/>
                  <a:pt x="968" y="66148"/>
                  <a:pt x="2169" y="66148"/>
                </a:cubicBezTo>
                <a:lnTo>
                  <a:pt x="40329" y="66148"/>
                </a:lnTo>
                <a:cubicBezTo>
                  <a:pt x="41530" y="66148"/>
                  <a:pt x="42497" y="65181"/>
                  <a:pt x="42497" y="63980"/>
                </a:cubicBezTo>
                <a:lnTo>
                  <a:pt x="42497" y="2169"/>
                </a:lnTo>
                <a:cubicBezTo>
                  <a:pt x="42497" y="968"/>
                  <a:pt x="41530" y="1"/>
                  <a:pt x="403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25"/>
          <p:cNvSpPr/>
          <p:nvPr/>
        </p:nvSpPr>
        <p:spPr>
          <a:xfrm>
            <a:off x="7602007" y="1310369"/>
            <a:ext cx="1114298" cy="157451"/>
          </a:xfrm>
          <a:custGeom>
            <a:rect b="b" l="l" r="r" t="t"/>
            <a:pathLst>
              <a:path extrusionOk="0" h="6005" w="42498">
                <a:moveTo>
                  <a:pt x="1635" y="1"/>
                </a:moveTo>
                <a:cubicBezTo>
                  <a:pt x="734" y="1"/>
                  <a:pt x="0" y="734"/>
                  <a:pt x="0" y="1635"/>
                </a:cubicBezTo>
                <a:lnTo>
                  <a:pt x="0" y="6005"/>
                </a:lnTo>
                <a:lnTo>
                  <a:pt x="42497" y="6005"/>
                </a:lnTo>
                <a:lnTo>
                  <a:pt x="42497" y="1635"/>
                </a:lnTo>
                <a:cubicBezTo>
                  <a:pt x="42497" y="734"/>
                  <a:pt x="41764" y="1"/>
                  <a:pt x="40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25"/>
          <p:cNvSpPr/>
          <p:nvPr/>
        </p:nvSpPr>
        <p:spPr>
          <a:xfrm>
            <a:off x="7662365" y="1515042"/>
            <a:ext cx="996203" cy="1478126"/>
          </a:xfrm>
          <a:custGeom>
            <a:rect b="b" l="l" r="r" t="t"/>
            <a:pathLst>
              <a:path extrusionOk="0" h="56374" w="37994">
                <a:moveTo>
                  <a:pt x="36259" y="56374"/>
                </a:moveTo>
                <a:lnTo>
                  <a:pt x="1768" y="56374"/>
                </a:lnTo>
                <a:cubicBezTo>
                  <a:pt x="801" y="56374"/>
                  <a:pt x="0" y="55607"/>
                  <a:pt x="0" y="54639"/>
                </a:cubicBezTo>
                <a:lnTo>
                  <a:pt x="0" y="1735"/>
                </a:lnTo>
                <a:cubicBezTo>
                  <a:pt x="0" y="767"/>
                  <a:pt x="801" y="0"/>
                  <a:pt x="1768" y="0"/>
                </a:cubicBezTo>
                <a:lnTo>
                  <a:pt x="36259" y="0"/>
                </a:lnTo>
                <a:cubicBezTo>
                  <a:pt x="37227" y="0"/>
                  <a:pt x="37994" y="767"/>
                  <a:pt x="37994" y="1735"/>
                </a:cubicBezTo>
                <a:lnTo>
                  <a:pt x="37994" y="54639"/>
                </a:lnTo>
                <a:cubicBezTo>
                  <a:pt x="37994" y="55607"/>
                  <a:pt x="37227" y="56374"/>
                  <a:pt x="36259" y="56374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25"/>
          <p:cNvSpPr/>
          <p:nvPr/>
        </p:nvSpPr>
        <p:spPr>
          <a:xfrm>
            <a:off x="7905503" y="1362835"/>
            <a:ext cx="53384" cy="27164"/>
          </a:xfrm>
          <a:custGeom>
            <a:rect b="b" l="l" r="r" t="t"/>
            <a:pathLst>
              <a:path extrusionOk="0" h="1036" w="2036">
                <a:moveTo>
                  <a:pt x="1001" y="1"/>
                </a:moveTo>
                <a:cubicBezTo>
                  <a:pt x="434" y="1"/>
                  <a:pt x="0" y="435"/>
                  <a:pt x="0" y="1002"/>
                </a:cubicBezTo>
                <a:lnTo>
                  <a:pt x="0" y="1035"/>
                </a:lnTo>
                <a:cubicBezTo>
                  <a:pt x="0" y="468"/>
                  <a:pt x="434" y="1"/>
                  <a:pt x="1001" y="1"/>
                </a:cubicBezTo>
                <a:close/>
                <a:moveTo>
                  <a:pt x="1001" y="1"/>
                </a:moveTo>
                <a:cubicBezTo>
                  <a:pt x="1568" y="1"/>
                  <a:pt x="2035" y="468"/>
                  <a:pt x="2035" y="1035"/>
                </a:cubicBezTo>
                <a:lnTo>
                  <a:pt x="2035" y="1002"/>
                </a:lnTo>
                <a:cubicBezTo>
                  <a:pt x="2035" y="435"/>
                  <a:pt x="1568" y="1"/>
                  <a:pt x="1001" y="1"/>
                </a:cubicBezTo>
                <a:close/>
              </a:path>
            </a:pathLst>
          </a:custGeom>
          <a:solidFill>
            <a:srgbClr val="84F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25"/>
          <p:cNvSpPr/>
          <p:nvPr/>
        </p:nvSpPr>
        <p:spPr>
          <a:xfrm>
            <a:off x="7710453" y="1688198"/>
            <a:ext cx="707599" cy="16650"/>
          </a:xfrm>
          <a:custGeom>
            <a:rect b="b" l="l" r="r" t="t"/>
            <a:pathLst>
              <a:path extrusionOk="0" h="635" w="26987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34" y="635"/>
                </a:cubicBezTo>
                <a:lnTo>
                  <a:pt x="26686" y="635"/>
                </a:lnTo>
                <a:cubicBezTo>
                  <a:pt x="26853" y="635"/>
                  <a:pt x="26987" y="501"/>
                  <a:pt x="26987" y="301"/>
                </a:cubicBezTo>
                <a:cubicBezTo>
                  <a:pt x="26987" y="134"/>
                  <a:pt x="26853" y="1"/>
                  <a:pt x="2668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25"/>
          <p:cNvSpPr/>
          <p:nvPr/>
        </p:nvSpPr>
        <p:spPr>
          <a:xfrm>
            <a:off x="8461758" y="1688198"/>
            <a:ext cx="68251" cy="16650"/>
          </a:xfrm>
          <a:custGeom>
            <a:rect b="b" l="l" r="r" t="t"/>
            <a:pathLst>
              <a:path extrusionOk="0" h="635" w="2603">
                <a:moveTo>
                  <a:pt x="301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01" y="635"/>
                </a:cubicBezTo>
                <a:lnTo>
                  <a:pt x="2269" y="635"/>
                </a:lnTo>
                <a:cubicBezTo>
                  <a:pt x="2436" y="635"/>
                  <a:pt x="2602" y="501"/>
                  <a:pt x="2602" y="301"/>
                </a:cubicBezTo>
                <a:cubicBezTo>
                  <a:pt x="2602" y="134"/>
                  <a:pt x="2436" y="1"/>
                  <a:pt x="2269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25"/>
          <p:cNvSpPr/>
          <p:nvPr/>
        </p:nvSpPr>
        <p:spPr>
          <a:xfrm>
            <a:off x="8556228" y="1688198"/>
            <a:ext cx="55114" cy="16650"/>
          </a:xfrm>
          <a:custGeom>
            <a:rect b="b" l="l" r="r" t="t"/>
            <a:pathLst>
              <a:path extrusionOk="0" h="635" w="2102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5"/>
                  <a:pt x="300" y="635"/>
                </a:cubicBezTo>
                <a:lnTo>
                  <a:pt x="1768" y="635"/>
                </a:lnTo>
                <a:cubicBezTo>
                  <a:pt x="1968" y="635"/>
                  <a:pt x="2102" y="501"/>
                  <a:pt x="2102" y="301"/>
                </a:cubicBezTo>
                <a:cubicBezTo>
                  <a:pt x="2102" y="134"/>
                  <a:pt x="1968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25"/>
          <p:cNvSpPr/>
          <p:nvPr/>
        </p:nvSpPr>
        <p:spPr>
          <a:xfrm>
            <a:off x="7710453" y="1766045"/>
            <a:ext cx="404994" cy="16650"/>
          </a:xfrm>
          <a:custGeom>
            <a:rect b="b" l="l" r="r" t="t"/>
            <a:pathLst>
              <a:path extrusionOk="0" h="635" w="15446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5112" y="634"/>
                </a:lnTo>
                <a:cubicBezTo>
                  <a:pt x="15312" y="634"/>
                  <a:pt x="15445" y="501"/>
                  <a:pt x="15445" y="334"/>
                </a:cubicBezTo>
                <a:cubicBezTo>
                  <a:pt x="15445" y="134"/>
                  <a:pt x="15312" y="1"/>
                  <a:pt x="15112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25"/>
          <p:cNvSpPr/>
          <p:nvPr/>
        </p:nvSpPr>
        <p:spPr>
          <a:xfrm>
            <a:off x="8122394" y="1766045"/>
            <a:ext cx="127744" cy="16650"/>
          </a:xfrm>
          <a:custGeom>
            <a:rect b="b" l="l" r="r" t="t"/>
            <a:pathLst>
              <a:path extrusionOk="0" h="635" w="4872">
                <a:moveTo>
                  <a:pt x="301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4571" y="634"/>
                </a:lnTo>
                <a:cubicBezTo>
                  <a:pt x="4738" y="634"/>
                  <a:pt x="4871" y="501"/>
                  <a:pt x="4871" y="334"/>
                </a:cubicBezTo>
                <a:cubicBezTo>
                  <a:pt x="4871" y="134"/>
                  <a:pt x="4738" y="1"/>
                  <a:pt x="4571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25"/>
          <p:cNvSpPr/>
          <p:nvPr/>
        </p:nvSpPr>
        <p:spPr>
          <a:xfrm>
            <a:off x="8164398" y="1810645"/>
            <a:ext cx="85739" cy="17515"/>
          </a:xfrm>
          <a:custGeom>
            <a:rect b="b" l="l" r="r" t="t"/>
            <a:pathLst>
              <a:path extrusionOk="0" h="668" w="3270">
                <a:moveTo>
                  <a:pt x="334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34" y="668"/>
                </a:cubicBezTo>
                <a:lnTo>
                  <a:pt x="2969" y="668"/>
                </a:lnTo>
                <a:cubicBezTo>
                  <a:pt x="3136" y="668"/>
                  <a:pt x="3269" y="501"/>
                  <a:pt x="3269" y="334"/>
                </a:cubicBezTo>
                <a:cubicBezTo>
                  <a:pt x="3269" y="168"/>
                  <a:pt x="3136" y="1"/>
                  <a:pt x="296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25"/>
          <p:cNvSpPr/>
          <p:nvPr/>
        </p:nvSpPr>
        <p:spPr>
          <a:xfrm>
            <a:off x="8122394" y="1810645"/>
            <a:ext cx="25407" cy="17515"/>
          </a:xfrm>
          <a:custGeom>
            <a:rect b="b" l="l" r="r" t="t"/>
            <a:pathLst>
              <a:path extrusionOk="0" h="668" w="969">
                <a:moveTo>
                  <a:pt x="335" y="1"/>
                </a:moveTo>
                <a:cubicBezTo>
                  <a:pt x="168" y="1"/>
                  <a:pt x="1" y="168"/>
                  <a:pt x="1" y="334"/>
                </a:cubicBezTo>
                <a:cubicBezTo>
                  <a:pt x="1" y="535"/>
                  <a:pt x="168" y="668"/>
                  <a:pt x="335" y="668"/>
                </a:cubicBezTo>
                <a:lnTo>
                  <a:pt x="635" y="668"/>
                </a:lnTo>
                <a:cubicBezTo>
                  <a:pt x="802" y="668"/>
                  <a:pt x="968" y="501"/>
                  <a:pt x="968" y="334"/>
                </a:cubicBezTo>
                <a:cubicBezTo>
                  <a:pt x="968" y="168"/>
                  <a:pt x="835" y="1"/>
                  <a:pt x="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25"/>
          <p:cNvSpPr/>
          <p:nvPr/>
        </p:nvSpPr>
        <p:spPr>
          <a:xfrm>
            <a:off x="8021814" y="1810645"/>
            <a:ext cx="77008" cy="17515"/>
          </a:xfrm>
          <a:custGeom>
            <a:rect b="b" l="l" r="r" t="t"/>
            <a:pathLst>
              <a:path extrusionOk="0" h="668" w="2937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36" y="501"/>
                  <a:pt x="2936" y="334"/>
                </a:cubicBezTo>
                <a:cubicBezTo>
                  <a:pt x="2936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25"/>
          <p:cNvSpPr/>
          <p:nvPr/>
        </p:nvSpPr>
        <p:spPr>
          <a:xfrm>
            <a:off x="7912503" y="1810645"/>
            <a:ext cx="77873" cy="17515"/>
          </a:xfrm>
          <a:custGeom>
            <a:rect b="b" l="l" r="r" t="t"/>
            <a:pathLst>
              <a:path extrusionOk="0" h="668" w="2970">
                <a:moveTo>
                  <a:pt x="300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00" y="668"/>
                </a:cubicBezTo>
                <a:lnTo>
                  <a:pt x="2635" y="668"/>
                </a:lnTo>
                <a:cubicBezTo>
                  <a:pt x="2802" y="668"/>
                  <a:pt x="2969" y="501"/>
                  <a:pt x="2936" y="334"/>
                </a:cubicBezTo>
                <a:cubicBezTo>
                  <a:pt x="2936" y="168"/>
                  <a:pt x="2802" y="1"/>
                  <a:pt x="2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25"/>
          <p:cNvSpPr/>
          <p:nvPr/>
        </p:nvSpPr>
        <p:spPr>
          <a:xfrm>
            <a:off x="7803166" y="1810645"/>
            <a:ext cx="77873" cy="17515"/>
          </a:xfrm>
          <a:custGeom>
            <a:rect b="b" l="l" r="r" t="t"/>
            <a:pathLst>
              <a:path extrusionOk="0" h="668" w="297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69" y="501"/>
                  <a:pt x="2969" y="334"/>
                </a:cubicBezTo>
                <a:cubicBezTo>
                  <a:pt x="2969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25"/>
          <p:cNvSpPr/>
          <p:nvPr/>
        </p:nvSpPr>
        <p:spPr>
          <a:xfrm>
            <a:off x="7803166" y="1865759"/>
            <a:ext cx="656863" cy="16650"/>
          </a:xfrm>
          <a:custGeom>
            <a:rect b="b" l="l" r="r" t="t"/>
            <a:pathLst>
              <a:path extrusionOk="0" h="635" w="25052">
                <a:moveTo>
                  <a:pt x="301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24718" y="634"/>
                </a:lnTo>
                <a:cubicBezTo>
                  <a:pt x="24885" y="634"/>
                  <a:pt x="25052" y="501"/>
                  <a:pt x="25018" y="334"/>
                </a:cubicBezTo>
                <a:cubicBezTo>
                  <a:pt x="25018" y="134"/>
                  <a:pt x="24885" y="0"/>
                  <a:pt x="247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25"/>
          <p:cNvSpPr/>
          <p:nvPr/>
        </p:nvSpPr>
        <p:spPr>
          <a:xfrm>
            <a:off x="7710453" y="1810645"/>
            <a:ext cx="39382" cy="17515"/>
          </a:xfrm>
          <a:custGeom>
            <a:rect b="b" l="l" r="r" t="t"/>
            <a:pathLst>
              <a:path extrusionOk="0" h="668" w="1502">
                <a:moveTo>
                  <a:pt x="334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8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25"/>
          <p:cNvSpPr/>
          <p:nvPr/>
        </p:nvSpPr>
        <p:spPr>
          <a:xfrm>
            <a:off x="7710453" y="1865759"/>
            <a:ext cx="39382" cy="16650"/>
          </a:xfrm>
          <a:custGeom>
            <a:rect b="b" l="l" r="r" t="t"/>
            <a:pathLst>
              <a:path extrusionOk="0" h="635" w="1502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1"/>
                  <a:pt x="1468" y="334"/>
                </a:cubicBezTo>
                <a:cubicBezTo>
                  <a:pt x="1468" y="134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25"/>
          <p:cNvSpPr/>
          <p:nvPr/>
        </p:nvSpPr>
        <p:spPr>
          <a:xfrm>
            <a:off x="7710453" y="1919982"/>
            <a:ext cx="39382" cy="17515"/>
          </a:xfrm>
          <a:custGeom>
            <a:rect b="b" l="l" r="r" t="t"/>
            <a:pathLst>
              <a:path extrusionOk="0" h="668" w="1502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7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25"/>
          <p:cNvSpPr/>
          <p:nvPr/>
        </p:nvSpPr>
        <p:spPr>
          <a:xfrm>
            <a:off x="7710453" y="1975097"/>
            <a:ext cx="39382" cy="16623"/>
          </a:xfrm>
          <a:custGeom>
            <a:rect b="b" l="l" r="r" t="t"/>
            <a:pathLst>
              <a:path extrusionOk="0" h="634" w="1502">
                <a:moveTo>
                  <a:pt x="334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0"/>
                  <a:pt x="1468" y="300"/>
                </a:cubicBezTo>
                <a:cubicBezTo>
                  <a:pt x="1468" y="133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25"/>
          <p:cNvSpPr/>
          <p:nvPr/>
        </p:nvSpPr>
        <p:spPr>
          <a:xfrm>
            <a:off x="8500249" y="1865759"/>
            <a:ext cx="96227" cy="16650"/>
          </a:xfrm>
          <a:custGeom>
            <a:rect b="b" l="l" r="r" t="t"/>
            <a:pathLst>
              <a:path extrusionOk="0" h="635" w="367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34"/>
                  <a:pt x="300" y="634"/>
                </a:cubicBezTo>
                <a:lnTo>
                  <a:pt x="3336" y="634"/>
                </a:lnTo>
                <a:cubicBezTo>
                  <a:pt x="3503" y="634"/>
                  <a:pt x="3670" y="501"/>
                  <a:pt x="3670" y="334"/>
                </a:cubicBezTo>
                <a:cubicBezTo>
                  <a:pt x="3670" y="134"/>
                  <a:pt x="3536" y="0"/>
                  <a:pt x="33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25"/>
          <p:cNvSpPr/>
          <p:nvPr/>
        </p:nvSpPr>
        <p:spPr>
          <a:xfrm>
            <a:off x="7800544" y="1919982"/>
            <a:ext cx="277276" cy="17515"/>
          </a:xfrm>
          <a:custGeom>
            <a:rect b="b" l="l" r="r" t="t"/>
            <a:pathLst>
              <a:path extrusionOk="0" h="668" w="10575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0275" y="668"/>
                </a:lnTo>
                <a:cubicBezTo>
                  <a:pt x="10441" y="668"/>
                  <a:pt x="10575" y="501"/>
                  <a:pt x="10575" y="334"/>
                </a:cubicBezTo>
                <a:cubicBezTo>
                  <a:pt x="10575" y="167"/>
                  <a:pt x="10441" y="1"/>
                  <a:pt x="102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25"/>
          <p:cNvSpPr/>
          <p:nvPr/>
        </p:nvSpPr>
        <p:spPr>
          <a:xfrm>
            <a:off x="8164398" y="2087921"/>
            <a:ext cx="314011" cy="17515"/>
          </a:xfrm>
          <a:custGeom>
            <a:rect b="b" l="l" r="r" t="t"/>
            <a:pathLst>
              <a:path extrusionOk="0" h="668" w="11976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0"/>
                  <a:pt x="134" y="667"/>
                  <a:pt x="300" y="667"/>
                </a:cubicBezTo>
                <a:lnTo>
                  <a:pt x="11642" y="667"/>
                </a:lnTo>
                <a:cubicBezTo>
                  <a:pt x="11842" y="667"/>
                  <a:pt x="11975" y="500"/>
                  <a:pt x="11975" y="334"/>
                </a:cubicBezTo>
                <a:cubicBezTo>
                  <a:pt x="11975" y="134"/>
                  <a:pt x="11842" y="0"/>
                  <a:pt x="116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25"/>
          <p:cNvSpPr/>
          <p:nvPr/>
        </p:nvSpPr>
        <p:spPr>
          <a:xfrm>
            <a:off x="8245732" y="2031941"/>
            <a:ext cx="232676" cy="17515"/>
          </a:xfrm>
          <a:custGeom>
            <a:rect b="b" l="l" r="r" t="t"/>
            <a:pathLst>
              <a:path extrusionOk="0" h="668" w="8874">
                <a:moveTo>
                  <a:pt x="334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67"/>
                  <a:pt x="334" y="667"/>
                </a:cubicBezTo>
                <a:lnTo>
                  <a:pt x="8540" y="667"/>
                </a:lnTo>
                <a:cubicBezTo>
                  <a:pt x="8740" y="667"/>
                  <a:pt x="8873" y="501"/>
                  <a:pt x="8873" y="334"/>
                </a:cubicBezTo>
                <a:cubicBezTo>
                  <a:pt x="8873" y="134"/>
                  <a:pt x="8740" y="0"/>
                  <a:pt x="85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25"/>
          <p:cNvSpPr/>
          <p:nvPr/>
        </p:nvSpPr>
        <p:spPr>
          <a:xfrm>
            <a:off x="8376045" y="1975097"/>
            <a:ext cx="102363" cy="16623"/>
          </a:xfrm>
          <a:custGeom>
            <a:rect b="b" l="l" r="r" t="t"/>
            <a:pathLst>
              <a:path extrusionOk="0" h="634" w="3904">
                <a:moveTo>
                  <a:pt x="301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01" y="634"/>
                </a:cubicBezTo>
                <a:lnTo>
                  <a:pt x="3570" y="634"/>
                </a:lnTo>
                <a:cubicBezTo>
                  <a:pt x="3770" y="634"/>
                  <a:pt x="3903" y="500"/>
                  <a:pt x="3903" y="300"/>
                </a:cubicBezTo>
                <a:cubicBezTo>
                  <a:pt x="3903" y="133"/>
                  <a:pt x="3770" y="0"/>
                  <a:pt x="35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25"/>
          <p:cNvSpPr/>
          <p:nvPr/>
        </p:nvSpPr>
        <p:spPr>
          <a:xfrm>
            <a:off x="7710453" y="1612108"/>
            <a:ext cx="328012" cy="16650"/>
          </a:xfrm>
          <a:custGeom>
            <a:rect b="b" l="l" r="r" t="t"/>
            <a:pathLst>
              <a:path extrusionOk="0" h="635" w="1251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2176" y="635"/>
                </a:lnTo>
                <a:cubicBezTo>
                  <a:pt x="12376" y="635"/>
                  <a:pt x="12510" y="501"/>
                  <a:pt x="12510" y="334"/>
                </a:cubicBezTo>
                <a:cubicBezTo>
                  <a:pt x="12510" y="134"/>
                  <a:pt x="12376" y="1"/>
                  <a:pt x="121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25"/>
          <p:cNvSpPr/>
          <p:nvPr/>
        </p:nvSpPr>
        <p:spPr>
          <a:xfrm>
            <a:off x="7710453" y="2220856"/>
            <a:ext cx="530064" cy="17515"/>
          </a:xfrm>
          <a:custGeom>
            <a:rect b="b" l="l" r="r" t="t"/>
            <a:pathLst>
              <a:path extrusionOk="0" h="668" w="20216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25"/>
          <p:cNvSpPr/>
          <p:nvPr/>
        </p:nvSpPr>
        <p:spPr>
          <a:xfrm>
            <a:off x="7710453" y="2288189"/>
            <a:ext cx="530064" cy="17541"/>
          </a:xfrm>
          <a:custGeom>
            <a:rect b="b" l="l" r="r" t="t"/>
            <a:pathLst>
              <a:path extrusionOk="0" h="669" w="20216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25"/>
          <p:cNvSpPr/>
          <p:nvPr/>
        </p:nvSpPr>
        <p:spPr>
          <a:xfrm>
            <a:off x="7710453" y="2355548"/>
            <a:ext cx="529172" cy="17515"/>
          </a:xfrm>
          <a:custGeom>
            <a:rect b="b" l="l" r="r" t="t"/>
            <a:pathLst>
              <a:path extrusionOk="0" h="668" w="20182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182" y="501"/>
                  <a:pt x="20182" y="334"/>
                </a:cubicBezTo>
                <a:cubicBezTo>
                  <a:pt x="20182" y="167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25"/>
          <p:cNvSpPr/>
          <p:nvPr/>
        </p:nvSpPr>
        <p:spPr>
          <a:xfrm>
            <a:off x="7710453" y="2757866"/>
            <a:ext cx="529172" cy="16650"/>
          </a:xfrm>
          <a:custGeom>
            <a:rect b="b" l="l" r="r" t="t"/>
            <a:pathLst>
              <a:path extrusionOk="0" h="635" w="20182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9882" y="635"/>
                </a:lnTo>
                <a:cubicBezTo>
                  <a:pt x="20048" y="635"/>
                  <a:pt x="20182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25"/>
          <p:cNvSpPr/>
          <p:nvPr/>
        </p:nvSpPr>
        <p:spPr>
          <a:xfrm>
            <a:off x="8192375" y="2143009"/>
            <a:ext cx="157451" cy="16650"/>
          </a:xfrm>
          <a:custGeom>
            <a:rect b="b" l="l" r="r" t="t"/>
            <a:pathLst>
              <a:path extrusionOk="0" h="635" w="6005">
                <a:moveTo>
                  <a:pt x="334" y="1"/>
                </a:moveTo>
                <a:cubicBezTo>
                  <a:pt x="167" y="1"/>
                  <a:pt x="1" y="134"/>
                  <a:pt x="1" y="334"/>
                </a:cubicBezTo>
                <a:cubicBezTo>
                  <a:pt x="1" y="501"/>
                  <a:pt x="167" y="634"/>
                  <a:pt x="334" y="634"/>
                </a:cubicBezTo>
                <a:lnTo>
                  <a:pt x="5671" y="634"/>
                </a:lnTo>
                <a:cubicBezTo>
                  <a:pt x="5838" y="634"/>
                  <a:pt x="6005" y="501"/>
                  <a:pt x="6005" y="334"/>
                </a:cubicBezTo>
                <a:cubicBezTo>
                  <a:pt x="6005" y="134"/>
                  <a:pt x="5838" y="1"/>
                  <a:pt x="5671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25"/>
          <p:cNvSpPr/>
          <p:nvPr/>
        </p:nvSpPr>
        <p:spPr>
          <a:xfrm>
            <a:off x="8401400" y="2143009"/>
            <a:ext cx="209944" cy="16650"/>
          </a:xfrm>
          <a:custGeom>
            <a:rect b="b" l="l" r="r" t="t"/>
            <a:pathLst>
              <a:path extrusionOk="0" h="635" w="8007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7673" y="634"/>
                </a:lnTo>
                <a:cubicBezTo>
                  <a:pt x="7873" y="634"/>
                  <a:pt x="8007" y="501"/>
                  <a:pt x="8007" y="334"/>
                </a:cubicBezTo>
                <a:cubicBezTo>
                  <a:pt x="8007" y="134"/>
                  <a:pt x="7873" y="1"/>
                  <a:pt x="7673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25"/>
          <p:cNvSpPr/>
          <p:nvPr/>
        </p:nvSpPr>
        <p:spPr>
          <a:xfrm>
            <a:off x="8401400" y="2220856"/>
            <a:ext cx="209944" cy="17515"/>
          </a:xfrm>
          <a:custGeom>
            <a:rect b="b" l="l" r="r" t="t"/>
            <a:pathLst>
              <a:path extrusionOk="0" h="668" w="8007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7673" y="668"/>
                </a:lnTo>
                <a:cubicBezTo>
                  <a:pt x="7873" y="668"/>
                  <a:pt x="8007" y="501"/>
                  <a:pt x="8007" y="334"/>
                </a:cubicBezTo>
                <a:cubicBezTo>
                  <a:pt x="8007" y="134"/>
                  <a:pt x="7873" y="0"/>
                  <a:pt x="7673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25"/>
          <p:cNvSpPr/>
          <p:nvPr/>
        </p:nvSpPr>
        <p:spPr>
          <a:xfrm>
            <a:off x="7710453" y="2860202"/>
            <a:ext cx="80495" cy="16650"/>
          </a:xfrm>
          <a:custGeom>
            <a:rect b="b" l="l" r="r" t="t"/>
            <a:pathLst>
              <a:path extrusionOk="0" h="635" w="307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70" y="501"/>
                  <a:pt x="3070" y="301"/>
                </a:cubicBezTo>
                <a:cubicBezTo>
                  <a:pt x="3070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25"/>
          <p:cNvSpPr/>
          <p:nvPr/>
        </p:nvSpPr>
        <p:spPr>
          <a:xfrm>
            <a:off x="7710453" y="2910938"/>
            <a:ext cx="80495" cy="17515"/>
          </a:xfrm>
          <a:custGeom>
            <a:rect b="b" l="l" r="r" t="t"/>
            <a:pathLst>
              <a:path extrusionOk="0" h="668" w="307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7"/>
                  <a:pt x="334" y="667"/>
                </a:cubicBezTo>
                <a:lnTo>
                  <a:pt x="2736" y="667"/>
                </a:lnTo>
                <a:cubicBezTo>
                  <a:pt x="2903" y="667"/>
                  <a:pt x="3070" y="501"/>
                  <a:pt x="3070" y="334"/>
                </a:cubicBezTo>
                <a:cubicBezTo>
                  <a:pt x="3070" y="167"/>
                  <a:pt x="2903" y="0"/>
                  <a:pt x="2736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25"/>
          <p:cNvSpPr/>
          <p:nvPr/>
        </p:nvSpPr>
        <p:spPr>
          <a:xfrm>
            <a:off x="7811924" y="2910938"/>
            <a:ext cx="492438" cy="17515"/>
          </a:xfrm>
          <a:custGeom>
            <a:rect b="b" l="l" r="r" t="t"/>
            <a:pathLst>
              <a:path extrusionOk="0" h="668" w="18781">
                <a:moveTo>
                  <a:pt x="300" y="0"/>
                </a:moveTo>
                <a:cubicBezTo>
                  <a:pt x="134" y="0"/>
                  <a:pt x="0" y="167"/>
                  <a:pt x="0" y="334"/>
                </a:cubicBezTo>
                <a:cubicBezTo>
                  <a:pt x="0" y="501"/>
                  <a:pt x="134" y="667"/>
                  <a:pt x="300" y="667"/>
                </a:cubicBezTo>
                <a:lnTo>
                  <a:pt x="18447" y="667"/>
                </a:lnTo>
                <a:cubicBezTo>
                  <a:pt x="18647" y="667"/>
                  <a:pt x="18780" y="501"/>
                  <a:pt x="18780" y="334"/>
                </a:cubicBezTo>
                <a:cubicBezTo>
                  <a:pt x="18780" y="167"/>
                  <a:pt x="18647" y="0"/>
                  <a:pt x="18447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25"/>
          <p:cNvSpPr/>
          <p:nvPr/>
        </p:nvSpPr>
        <p:spPr>
          <a:xfrm>
            <a:off x="7834656" y="2860202"/>
            <a:ext cx="79604" cy="16650"/>
          </a:xfrm>
          <a:custGeom>
            <a:rect b="b" l="l" r="r" t="t"/>
            <a:pathLst>
              <a:path extrusionOk="0" h="635" w="3036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25"/>
          <p:cNvSpPr/>
          <p:nvPr/>
        </p:nvSpPr>
        <p:spPr>
          <a:xfrm>
            <a:off x="7957969" y="2860202"/>
            <a:ext cx="80495" cy="16650"/>
          </a:xfrm>
          <a:custGeom>
            <a:rect b="b" l="l" r="r" t="t"/>
            <a:pathLst>
              <a:path extrusionOk="0" h="635" w="3070">
                <a:moveTo>
                  <a:pt x="334" y="1"/>
                </a:moveTo>
                <a:cubicBezTo>
                  <a:pt x="168" y="1"/>
                  <a:pt x="1" y="134"/>
                  <a:pt x="1" y="301"/>
                </a:cubicBezTo>
                <a:cubicBezTo>
                  <a:pt x="1" y="501"/>
                  <a:pt x="168" y="634"/>
                  <a:pt x="334" y="634"/>
                </a:cubicBezTo>
                <a:lnTo>
                  <a:pt x="2736" y="634"/>
                </a:lnTo>
                <a:cubicBezTo>
                  <a:pt x="2936" y="634"/>
                  <a:pt x="3070" y="501"/>
                  <a:pt x="3070" y="301"/>
                </a:cubicBezTo>
                <a:cubicBezTo>
                  <a:pt x="3070" y="134"/>
                  <a:pt x="2936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25"/>
          <p:cNvSpPr/>
          <p:nvPr/>
        </p:nvSpPr>
        <p:spPr>
          <a:xfrm>
            <a:off x="8082172" y="2860202"/>
            <a:ext cx="79630" cy="16650"/>
          </a:xfrm>
          <a:custGeom>
            <a:rect b="b" l="l" r="r" t="t"/>
            <a:pathLst>
              <a:path extrusionOk="0" h="635" w="3037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25"/>
          <p:cNvSpPr/>
          <p:nvPr/>
        </p:nvSpPr>
        <p:spPr>
          <a:xfrm>
            <a:off x="8206376" y="2860202"/>
            <a:ext cx="79604" cy="16650"/>
          </a:xfrm>
          <a:custGeom>
            <a:rect b="b" l="l" r="r" t="t"/>
            <a:pathLst>
              <a:path extrusionOk="0" h="635" w="3036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0" y="634"/>
                </a:cubicBezTo>
                <a:lnTo>
                  <a:pt x="2702" y="634"/>
                </a:lnTo>
                <a:cubicBezTo>
                  <a:pt x="2902" y="634"/>
                  <a:pt x="3036" y="501"/>
                  <a:pt x="3036" y="301"/>
                </a:cubicBezTo>
                <a:cubicBezTo>
                  <a:pt x="3036" y="134"/>
                  <a:pt x="2902" y="1"/>
                  <a:pt x="27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25"/>
          <p:cNvSpPr/>
          <p:nvPr/>
        </p:nvSpPr>
        <p:spPr>
          <a:xfrm>
            <a:off x="8329688" y="2860202"/>
            <a:ext cx="80495" cy="16650"/>
          </a:xfrm>
          <a:custGeom>
            <a:rect b="b" l="l" r="r" t="t"/>
            <a:pathLst>
              <a:path extrusionOk="0" h="635" w="307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69" y="501"/>
                  <a:pt x="3069" y="301"/>
                </a:cubicBezTo>
                <a:cubicBezTo>
                  <a:pt x="3069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25"/>
          <p:cNvSpPr/>
          <p:nvPr/>
        </p:nvSpPr>
        <p:spPr>
          <a:xfrm>
            <a:off x="8453892" y="2860202"/>
            <a:ext cx="54249" cy="16650"/>
          </a:xfrm>
          <a:custGeom>
            <a:rect b="b" l="l" r="r" t="t"/>
            <a:pathLst>
              <a:path extrusionOk="0" h="635" w="2069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1768" y="634"/>
                </a:lnTo>
                <a:cubicBezTo>
                  <a:pt x="1935" y="634"/>
                  <a:pt x="2068" y="501"/>
                  <a:pt x="2068" y="301"/>
                </a:cubicBezTo>
                <a:cubicBezTo>
                  <a:pt x="2068" y="134"/>
                  <a:pt x="1935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25"/>
          <p:cNvSpPr/>
          <p:nvPr/>
        </p:nvSpPr>
        <p:spPr>
          <a:xfrm>
            <a:off x="8287710" y="826690"/>
            <a:ext cx="856293" cy="784581"/>
          </a:xfrm>
          <a:custGeom>
            <a:rect b="b" l="l" r="r" t="t"/>
            <a:pathLst>
              <a:path extrusionOk="0" h="29923" w="32658">
                <a:moveTo>
                  <a:pt x="1335" y="1"/>
                </a:moveTo>
                <a:cubicBezTo>
                  <a:pt x="601" y="1"/>
                  <a:pt x="0" y="601"/>
                  <a:pt x="0" y="1302"/>
                </a:cubicBezTo>
                <a:lnTo>
                  <a:pt x="0" y="28621"/>
                </a:lnTo>
                <a:cubicBezTo>
                  <a:pt x="0" y="29355"/>
                  <a:pt x="601" y="29922"/>
                  <a:pt x="1335" y="29922"/>
                </a:cubicBezTo>
                <a:lnTo>
                  <a:pt x="31356" y="29922"/>
                </a:lnTo>
                <a:cubicBezTo>
                  <a:pt x="32090" y="29922"/>
                  <a:pt x="32657" y="29355"/>
                  <a:pt x="32657" y="28621"/>
                </a:cubicBezTo>
                <a:lnTo>
                  <a:pt x="32657" y="1302"/>
                </a:lnTo>
                <a:cubicBezTo>
                  <a:pt x="32657" y="601"/>
                  <a:pt x="32090" y="1"/>
                  <a:pt x="31356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25"/>
          <p:cNvSpPr/>
          <p:nvPr/>
        </p:nvSpPr>
        <p:spPr>
          <a:xfrm>
            <a:off x="8287710" y="819716"/>
            <a:ext cx="856293" cy="39382"/>
          </a:xfrm>
          <a:custGeom>
            <a:rect b="b" l="l" r="r" t="t"/>
            <a:pathLst>
              <a:path extrusionOk="0" h="1502" w="32658">
                <a:moveTo>
                  <a:pt x="1268" y="0"/>
                </a:moveTo>
                <a:cubicBezTo>
                  <a:pt x="568" y="0"/>
                  <a:pt x="0" y="567"/>
                  <a:pt x="0" y="1234"/>
                </a:cubicBezTo>
                <a:lnTo>
                  <a:pt x="0" y="1501"/>
                </a:lnTo>
                <a:cubicBezTo>
                  <a:pt x="0" y="834"/>
                  <a:pt x="568" y="267"/>
                  <a:pt x="1268" y="267"/>
                </a:cubicBezTo>
                <a:lnTo>
                  <a:pt x="31423" y="267"/>
                </a:lnTo>
                <a:cubicBezTo>
                  <a:pt x="32123" y="267"/>
                  <a:pt x="32657" y="834"/>
                  <a:pt x="32657" y="1501"/>
                </a:cubicBezTo>
                <a:lnTo>
                  <a:pt x="32657" y="1234"/>
                </a:lnTo>
                <a:cubicBezTo>
                  <a:pt x="32657" y="567"/>
                  <a:pt x="32123" y="0"/>
                  <a:pt x="31423" y="0"/>
                </a:cubicBezTo>
                <a:close/>
              </a:path>
            </a:pathLst>
          </a:custGeom>
          <a:solidFill>
            <a:srgbClr val="00A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25"/>
          <p:cNvSpPr/>
          <p:nvPr/>
        </p:nvSpPr>
        <p:spPr>
          <a:xfrm>
            <a:off x="8287710" y="826690"/>
            <a:ext cx="856293" cy="120743"/>
          </a:xfrm>
          <a:custGeom>
            <a:rect b="b" l="l" r="r" t="t"/>
            <a:pathLst>
              <a:path extrusionOk="0" h="4605" w="32658">
                <a:moveTo>
                  <a:pt x="1268" y="1"/>
                </a:moveTo>
                <a:cubicBezTo>
                  <a:pt x="568" y="1"/>
                  <a:pt x="0" y="568"/>
                  <a:pt x="0" y="1235"/>
                </a:cubicBezTo>
                <a:lnTo>
                  <a:pt x="0" y="4604"/>
                </a:lnTo>
                <a:lnTo>
                  <a:pt x="32657" y="4604"/>
                </a:lnTo>
                <a:lnTo>
                  <a:pt x="32657" y="1235"/>
                </a:lnTo>
                <a:cubicBezTo>
                  <a:pt x="32657" y="568"/>
                  <a:pt x="32123" y="1"/>
                  <a:pt x="31423" y="1"/>
                </a:cubicBezTo>
                <a:close/>
              </a:path>
            </a:pathLst>
          </a:custGeom>
          <a:solidFill>
            <a:srgbClr val="469A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25"/>
          <p:cNvSpPr/>
          <p:nvPr/>
        </p:nvSpPr>
        <p:spPr>
          <a:xfrm>
            <a:off x="8334932" y="983249"/>
            <a:ext cx="765336" cy="588665"/>
          </a:xfrm>
          <a:custGeom>
            <a:rect b="b" l="l" r="r" t="t"/>
            <a:pathLst>
              <a:path extrusionOk="0" h="22451" w="29189">
                <a:moveTo>
                  <a:pt x="28188" y="22450"/>
                </a:moveTo>
                <a:lnTo>
                  <a:pt x="1001" y="22450"/>
                </a:lnTo>
                <a:cubicBezTo>
                  <a:pt x="434" y="22450"/>
                  <a:pt x="1" y="22017"/>
                  <a:pt x="1" y="21450"/>
                </a:cubicBezTo>
                <a:lnTo>
                  <a:pt x="1" y="1002"/>
                </a:lnTo>
                <a:cubicBezTo>
                  <a:pt x="1" y="468"/>
                  <a:pt x="434" y="1"/>
                  <a:pt x="1001" y="1"/>
                </a:cubicBezTo>
                <a:lnTo>
                  <a:pt x="28188" y="1"/>
                </a:lnTo>
                <a:cubicBezTo>
                  <a:pt x="28755" y="1"/>
                  <a:pt x="29188" y="468"/>
                  <a:pt x="29188" y="1002"/>
                </a:cubicBezTo>
                <a:lnTo>
                  <a:pt x="29188" y="21450"/>
                </a:lnTo>
                <a:cubicBezTo>
                  <a:pt x="29188" y="22017"/>
                  <a:pt x="28755" y="22450"/>
                  <a:pt x="28188" y="22450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25"/>
          <p:cNvSpPr/>
          <p:nvPr/>
        </p:nvSpPr>
        <p:spPr>
          <a:xfrm>
            <a:off x="8371666" y="1116211"/>
            <a:ext cx="544039" cy="13136"/>
          </a:xfrm>
          <a:custGeom>
            <a:rect b="b" l="l" r="r" t="t"/>
            <a:pathLst>
              <a:path extrusionOk="0" h="501" w="20749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0482" y="501"/>
                </a:lnTo>
                <a:cubicBezTo>
                  <a:pt x="20615" y="501"/>
                  <a:pt x="20749" y="401"/>
                  <a:pt x="20716" y="267"/>
                </a:cubicBezTo>
                <a:cubicBezTo>
                  <a:pt x="20716" y="134"/>
                  <a:pt x="20615" y="0"/>
                  <a:pt x="20482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25"/>
          <p:cNvSpPr/>
          <p:nvPr/>
        </p:nvSpPr>
        <p:spPr>
          <a:xfrm>
            <a:off x="8948924" y="1116211"/>
            <a:ext cx="52492" cy="13136"/>
          </a:xfrm>
          <a:custGeom>
            <a:rect b="b" l="l" r="r" t="t"/>
            <a:pathLst>
              <a:path extrusionOk="0" h="501" w="2002">
                <a:moveTo>
                  <a:pt x="234" y="0"/>
                </a:moveTo>
                <a:cubicBezTo>
                  <a:pt x="101" y="0"/>
                  <a:pt x="0" y="134"/>
                  <a:pt x="0" y="267"/>
                </a:cubicBezTo>
                <a:cubicBezTo>
                  <a:pt x="0" y="401"/>
                  <a:pt x="101" y="501"/>
                  <a:pt x="234" y="501"/>
                </a:cubicBezTo>
                <a:lnTo>
                  <a:pt x="1735" y="501"/>
                </a:lnTo>
                <a:cubicBezTo>
                  <a:pt x="1868" y="501"/>
                  <a:pt x="2002" y="401"/>
                  <a:pt x="2002" y="267"/>
                </a:cubicBezTo>
                <a:cubicBezTo>
                  <a:pt x="2002" y="134"/>
                  <a:pt x="1868" y="0"/>
                  <a:pt x="173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25"/>
          <p:cNvSpPr/>
          <p:nvPr/>
        </p:nvSpPr>
        <p:spPr>
          <a:xfrm>
            <a:off x="9021527" y="1116211"/>
            <a:ext cx="42004" cy="13136"/>
          </a:xfrm>
          <a:custGeom>
            <a:rect b="b" l="l" r="r" t="t"/>
            <a:pathLst>
              <a:path extrusionOk="0" h="501" w="1602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25"/>
          <p:cNvSpPr/>
          <p:nvPr/>
        </p:nvSpPr>
        <p:spPr>
          <a:xfrm>
            <a:off x="8371666" y="1176543"/>
            <a:ext cx="311389" cy="13162"/>
          </a:xfrm>
          <a:custGeom>
            <a:rect b="b" l="l" r="r" t="t"/>
            <a:pathLst>
              <a:path extrusionOk="0" h="502" w="11876">
                <a:moveTo>
                  <a:pt x="234" y="1"/>
                </a:moveTo>
                <a:cubicBezTo>
                  <a:pt x="101" y="1"/>
                  <a:pt x="1" y="134"/>
                  <a:pt x="1" y="268"/>
                </a:cubicBezTo>
                <a:cubicBezTo>
                  <a:pt x="1" y="401"/>
                  <a:pt x="101" y="501"/>
                  <a:pt x="234" y="501"/>
                </a:cubicBezTo>
                <a:lnTo>
                  <a:pt x="11609" y="501"/>
                </a:lnTo>
                <a:cubicBezTo>
                  <a:pt x="11742" y="501"/>
                  <a:pt x="11876" y="401"/>
                  <a:pt x="11876" y="268"/>
                </a:cubicBezTo>
                <a:cubicBezTo>
                  <a:pt x="11876" y="134"/>
                  <a:pt x="11742" y="1"/>
                  <a:pt x="1160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25"/>
          <p:cNvSpPr/>
          <p:nvPr/>
        </p:nvSpPr>
        <p:spPr>
          <a:xfrm>
            <a:off x="8687406" y="1176543"/>
            <a:ext cx="98876" cy="13162"/>
          </a:xfrm>
          <a:custGeom>
            <a:rect b="b" l="l" r="r" t="t"/>
            <a:pathLst>
              <a:path extrusionOk="0" h="502" w="3771">
                <a:moveTo>
                  <a:pt x="268" y="1"/>
                </a:moveTo>
                <a:cubicBezTo>
                  <a:pt x="134" y="1"/>
                  <a:pt x="1" y="134"/>
                  <a:pt x="1" y="268"/>
                </a:cubicBezTo>
                <a:cubicBezTo>
                  <a:pt x="1" y="401"/>
                  <a:pt x="134" y="501"/>
                  <a:pt x="268" y="501"/>
                </a:cubicBezTo>
                <a:lnTo>
                  <a:pt x="3537" y="501"/>
                </a:lnTo>
                <a:cubicBezTo>
                  <a:pt x="3670" y="501"/>
                  <a:pt x="3770" y="401"/>
                  <a:pt x="3770" y="268"/>
                </a:cubicBezTo>
                <a:cubicBezTo>
                  <a:pt x="3770" y="134"/>
                  <a:pt x="3670" y="1"/>
                  <a:pt x="3537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25"/>
          <p:cNvSpPr/>
          <p:nvPr/>
        </p:nvSpPr>
        <p:spPr>
          <a:xfrm>
            <a:off x="8720653" y="1211546"/>
            <a:ext cx="65629" cy="12271"/>
          </a:xfrm>
          <a:custGeom>
            <a:rect b="b" l="l" r="r" t="t"/>
            <a:pathLst>
              <a:path extrusionOk="0" h="468" w="2503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269" y="467"/>
                </a:lnTo>
                <a:cubicBezTo>
                  <a:pt x="2402" y="467"/>
                  <a:pt x="2502" y="367"/>
                  <a:pt x="2502" y="234"/>
                </a:cubicBezTo>
                <a:cubicBezTo>
                  <a:pt x="2502" y="100"/>
                  <a:pt x="2402" y="0"/>
                  <a:pt x="2269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25"/>
          <p:cNvSpPr/>
          <p:nvPr/>
        </p:nvSpPr>
        <p:spPr>
          <a:xfrm>
            <a:off x="8688298" y="1211546"/>
            <a:ext cx="19245" cy="12271"/>
          </a:xfrm>
          <a:custGeom>
            <a:rect b="b" l="l" r="r" t="t"/>
            <a:pathLst>
              <a:path extrusionOk="0" h="468" w="734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467" y="467"/>
                </a:lnTo>
                <a:cubicBezTo>
                  <a:pt x="600" y="467"/>
                  <a:pt x="734" y="367"/>
                  <a:pt x="734" y="234"/>
                </a:cubicBezTo>
                <a:cubicBezTo>
                  <a:pt x="734" y="100"/>
                  <a:pt x="600" y="0"/>
                  <a:pt x="467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25"/>
          <p:cNvSpPr/>
          <p:nvPr/>
        </p:nvSpPr>
        <p:spPr>
          <a:xfrm>
            <a:off x="8610451" y="1211546"/>
            <a:ext cx="59493" cy="12271"/>
          </a:xfrm>
          <a:custGeom>
            <a:rect b="b" l="l" r="r" t="t"/>
            <a:pathLst>
              <a:path extrusionOk="0" h="468" w="2269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035" y="467"/>
                </a:lnTo>
                <a:cubicBezTo>
                  <a:pt x="2168" y="467"/>
                  <a:pt x="2269" y="367"/>
                  <a:pt x="2269" y="234"/>
                </a:cubicBezTo>
                <a:cubicBezTo>
                  <a:pt x="2269" y="100"/>
                  <a:pt x="2168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25"/>
          <p:cNvSpPr/>
          <p:nvPr/>
        </p:nvSpPr>
        <p:spPr>
          <a:xfrm>
            <a:off x="8526469" y="1211546"/>
            <a:ext cx="59519" cy="12271"/>
          </a:xfrm>
          <a:custGeom>
            <a:rect b="b" l="l" r="r" t="t"/>
            <a:pathLst>
              <a:path extrusionOk="0" h="468" w="227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6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6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25"/>
          <p:cNvSpPr/>
          <p:nvPr/>
        </p:nvSpPr>
        <p:spPr>
          <a:xfrm>
            <a:off x="8442513" y="1211546"/>
            <a:ext cx="59493" cy="12271"/>
          </a:xfrm>
          <a:custGeom>
            <a:rect b="b" l="l" r="r" t="t"/>
            <a:pathLst>
              <a:path extrusionOk="0" h="468" w="2269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5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25"/>
          <p:cNvSpPr/>
          <p:nvPr/>
        </p:nvSpPr>
        <p:spPr>
          <a:xfrm>
            <a:off x="8442513" y="1253524"/>
            <a:ext cx="504683" cy="12271"/>
          </a:xfrm>
          <a:custGeom>
            <a:rect b="b" l="l" r="r" t="t"/>
            <a:pathLst>
              <a:path extrusionOk="0" h="468" w="19248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19014" y="467"/>
                </a:lnTo>
                <a:cubicBezTo>
                  <a:pt x="19148" y="467"/>
                  <a:pt x="19248" y="367"/>
                  <a:pt x="19248" y="234"/>
                </a:cubicBezTo>
                <a:cubicBezTo>
                  <a:pt x="19248" y="100"/>
                  <a:pt x="19148" y="0"/>
                  <a:pt x="1901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25"/>
          <p:cNvSpPr/>
          <p:nvPr/>
        </p:nvSpPr>
        <p:spPr>
          <a:xfrm>
            <a:off x="8371666" y="1211546"/>
            <a:ext cx="29760" cy="12271"/>
          </a:xfrm>
          <a:custGeom>
            <a:rect b="b" l="l" r="r" t="t"/>
            <a:pathLst>
              <a:path extrusionOk="0" h="468" w="1135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25"/>
          <p:cNvSpPr/>
          <p:nvPr/>
        </p:nvSpPr>
        <p:spPr>
          <a:xfrm>
            <a:off x="8371666" y="1253524"/>
            <a:ext cx="29760" cy="12271"/>
          </a:xfrm>
          <a:custGeom>
            <a:rect b="b" l="l" r="r" t="t"/>
            <a:pathLst>
              <a:path extrusionOk="0" h="468" w="1135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25"/>
          <p:cNvSpPr/>
          <p:nvPr/>
        </p:nvSpPr>
        <p:spPr>
          <a:xfrm>
            <a:off x="8371666" y="1295502"/>
            <a:ext cx="29760" cy="12271"/>
          </a:xfrm>
          <a:custGeom>
            <a:rect b="b" l="l" r="r" t="t"/>
            <a:pathLst>
              <a:path extrusionOk="0" h="468" w="1135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1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25"/>
          <p:cNvSpPr/>
          <p:nvPr/>
        </p:nvSpPr>
        <p:spPr>
          <a:xfrm>
            <a:off x="8977792" y="1253524"/>
            <a:ext cx="74360" cy="12271"/>
          </a:xfrm>
          <a:custGeom>
            <a:rect b="b" l="l" r="r" t="t"/>
            <a:pathLst>
              <a:path extrusionOk="0" h="468" w="2836">
                <a:moveTo>
                  <a:pt x="267" y="0"/>
                </a:moveTo>
                <a:cubicBezTo>
                  <a:pt x="134" y="0"/>
                  <a:pt x="0" y="100"/>
                  <a:pt x="0" y="234"/>
                </a:cubicBezTo>
                <a:cubicBezTo>
                  <a:pt x="0" y="367"/>
                  <a:pt x="134" y="467"/>
                  <a:pt x="267" y="467"/>
                </a:cubicBezTo>
                <a:lnTo>
                  <a:pt x="2602" y="467"/>
                </a:lnTo>
                <a:cubicBezTo>
                  <a:pt x="2736" y="467"/>
                  <a:pt x="2836" y="367"/>
                  <a:pt x="2836" y="234"/>
                </a:cubicBezTo>
                <a:cubicBezTo>
                  <a:pt x="2836" y="100"/>
                  <a:pt x="2736" y="0"/>
                  <a:pt x="26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25"/>
          <p:cNvSpPr/>
          <p:nvPr/>
        </p:nvSpPr>
        <p:spPr>
          <a:xfrm>
            <a:off x="8440756" y="1295502"/>
            <a:ext cx="213457" cy="12271"/>
          </a:xfrm>
          <a:custGeom>
            <a:rect b="b" l="l" r="r" t="t"/>
            <a:pathLst>
              <a:path extrusionOk="0" h="468" w="8141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7873" y="467"/>
                </a:lnTo>
                <a:cubicBezTo>
                  <a:pt x="8007" y="467"/>
                  <a:pt x="8140" y="367"/>
                  <a:pt x="8140" y="234"/>
                </a:cubicBezTo>
                <a:cubicBezTo>
                  <a:pt x="8140" y="101"/>
                  <a:pt x="8007" y="0"/>
                  <a:pt x="78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25"/>
          <p:cNvSpPr/>
          <p:nvPr/>
        </p:nvSpPr>
        <p:spPr>
          <a:xfrm>
            <a:off x="8720653" y="1349725"/>
            <a:ext cx="240542" cy="13136"/>
          </a:xfrm>
          <a:custGeom>
            <a:rect b="b" l="l" r="r" t="t"/>
            <a:pathLst>
              <a:path extrusionOk="0" h="501" w="9174">
                <a:moveTo>
                  <a:pt x="234" y="1"/>
                </a:moveTo>
                <a:cubicBezTo>
                  <a:pt x="100" y="1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8940" y="501"/>
                </a:lnTo>
                <a:cubicBezTo>
                  <a:pt x="9073" y="501"/>
                  <a:pt x="9173" y="401"/>
                  <a:pt x="9173" y="267"/>
                </a:cubicBezTo>
                <a:cubicBezTo>
                  <a:pt x="9173" y="134"/>
                  <a:pt x="9073" y="1"/>
                  <a:pt x="89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25"/>
          <p:cNvSpPr/>
          <p:nvPr/>
        </p:nvSpPr>
        <p:spPr>
          <a:xfrm>
            <a:off x="8882456" y="1320857"/>
            <a:ext cx="78739" cy="13162"/>
          </a:xfrm>
          <a:custGeom>
            <a:rect b="b" l="l" r="r" t="t"/>
            <a:pathLst>
              <a:path extrusionOk="0" h="502" w="3003">
                <a:moveTo>
                  <a:pt x="267" y="1"/>
                </a:moveTo>
                <a:cubicBezTo>
                  <a:pt x="134" y="1"/>
                  <a:pt x="0" y="101"/>
                  <a:pt x="0" y="268"/>
                </a:cubicBezTo>
                <a:cubicBezTo>
                  <a:pt x="0" y="401"/>
                  <a:pt x="134" y="501"/>
                  <a:pt x="267" y="501"/>
                </a:cubicBezTo>
                <a:lnTo>
                  <a:pt x="2769" y="501"/>
                </a:lnTo>
                <a:cubicBezTo>
                  <a:pt x="2902" y="501"/>
                  <a:pt x="3002" y="401"/>
                  <a:pt x="3002" y="268"/>
                </a:cubicBezTo>
                <a:cubicBezTo>
                  <a:pt x="3002" y="101"/>
                  <a:pt x="2902" y="1"/>
                  <a:pt x="27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25"/>
          <p:cNvSpPr/>
          <p:nvPr/>
        </p:nvSpPr>
        <p:spPr>
          <a:xfrm>
            <a:off x="8371666" y="1058474"/>
            <a:ext cx="251922" cy="13162"/>
          </a:xfrm>
          <a:custGeom>
            <a:rect b="b" l="l" r="r" t="t"/>
            <a:pathLst>
              <a:path extrusionOk="0" h="502" w="9608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501"/>
                  <a:pt x="234" y="501"/>
                </a:cubicBezTo>
                <a:lnTo>
                  <a:pt x="9341" y="501"/>
                </a:lnTo>
                <a:cubicBezTo>
                  <a:pt x="9474" y="501"/>
                  <a:pt x="9608" y="368"/>
                  <a:pt x="9608" y="234"/>
                </a:cubicBezTo>
                <a:cubicBezTo>
                  <a:pt x="9608" y="101"/>
                  <a:pt x="9474" y="1"/>
                  <a:pt x="934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25"/>
          <p:cNvSpPr/>
          <p:nvPr/>
        </p:nvSpPr>
        <p:spPr>
          <a:xfrm>
            <a:off x="8371666" y="1467793"/>
            <a:ext cx="406725" cy="12271"/>
          </a:xfrm>
          <a:custGeom>
            <a:rect b="b" l="l" r="r" t="t"/>
            <a:pathLst>
              <a:path extrusionOk="0" h="468" w="15512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468"/>
                  <a:pt x="234" y="468"/>
                </a:cubicBezTo>
                <a:lnTo>
                  <a:pt x="15278" y="468"/>
                </a:lnTo>
                <a:cubicBezTo>
                  <a:pt x="15412" y="468"/>
                  <a:pt x="15512" y="368"/>
                  <a:pt x="15512" y="234"/>
                </a:cubicBezTo>
                <a:cubicBezTo>
                  <a:pt x="15512" y="101"/>
                  <a:pt x="15412" y="1"/>
                  <a:pt x="15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25"/>
          <p:cNvSpPr/>
          <p:nvPr/>
        </p:nvSpPr>
        <p:spPr>
          <a:xfrm>
            <a:off x="8741629" y="1392595"/>
            <a:ext cx="120743" cy="12271"/>
          </a:xfrm>
          <a:custGeom>
            <a:rect b="b" l="l" r="r" t="t"/>
            <a:pathLst>
              <a:path extrusionOk="0" h="468" w="4605">
                <a:moveTo>
                  <a:pt x="268" y="0"/>
                </a:moveTo>
                <a:cubicBezTo>
                  <a:pt x="134" y="0"/>
                  <a:pt x="1" y="100"/>
                  <a:pt x="1" y="234"/>
                </a:cubicBezTo>
                <a:cubicBezTo>
                  <a:pt x="1" y="367"/>
                  <a:pt x="134" y="467"/>
                  <a:pt x="268" y="467"/>
                </a:cubicBezTo>
                <a:lnTo>
                  <a:pt x="4371" y="467"/>
                </a:lnTo>
                <a:cubicBezTo>
                  <a:pt x="4504" y="467"/>
                  <a:pt x="4604" y="367"/>
                  <a:pt x="4604" y="234"/>
                </a:cubicBezTo>
                <a:cubicBezTo>
                  <a:pt x="4604" y="100"/>
                  <a:pt x="4504" y="0"/>
                  <a:pt x="4371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25"/>
          <p:cNvSpPr/>
          <p:nvPr/>
        </p:nvSpPr>
        <p:spPr>
          <a:xfrm>
            <a:off x="8902567" y="1392595"/>
            <a:ext cx="160965" cy="12271"/>
          </a:xfrm>
          <a:custGeom>
            <a:rect b="b" l="l" r="r" t="t"/>
            <a:pathLst>
              <a:path extrusionOk="0" h="468" w="6139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5905" y="467"/>
                </a:lnTo>
                <a:cubicBezTo>
                  <a:pt x="6038" y="467"/>
                  <a:pt x="6138" y="367"/>
                  <a:pt x="6138" y="234"/>
                </a:cubicBezTo>
                <a:cubicBezTo>
                  <a:pt x="6138" y="100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25"/>
          <p:cNvSpPr/>
          <p:nvPr/>
        </p:nvSpPr>
        <p:spPr>
          <a:xfrm>
            <a:off x="8902567" y="1452062"/>
            <a:ext cx="160965" cy="13136"/>
          </a:xfrm>
          <a:custGeom>
            <a:rect b="b" l="l" r="r" t="t"/>
            <a:pathLst>
              <a:path extrusionOk="0" h="501" w="6139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5905" y="501"/>
                </a:lnTo>
                <a:cubicBezTo>
                  <a:pt x="6038" y="501"/>
                  <a:pt x="6138" y="401"/>
                  <a:pt x="6138" y="267"/>
                </a:cubicBezTo>
                <a:cubicBezTo>
                  <a:pt x="6138" y="134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25"/>
          <p:cNvSpPr/>
          <p:nvPr/>
        </p:nvSpPr>
        <p:spPr>
          <a:xfrm>
            <a:off x="8371666" y="1508906"/>
            <a:ext cx="61250" cy="13136"/>
          </a:xfrm>
          <a:custGeom>
            <a:rect b="b" l="l" r="r" t="t"/>
            <a:pathLst>
              <a:path extrusionOk="0" h="501" w="2336">
                <a:moveTo>
                  <a:pt x="234" y="1"/>
                </a:moveTo>
                <a:cubicBezTo>
                  <a:pt x="101" y="1"/>
                  <a:pt x="1" y="101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102" y="501"/>
                </a:lnTo>
                <a:cubicBezTo>
                  <a:pt x="2236" y="501"/>
                  <a:pt x="2336" y="401"/>
                  <a:pt x="2336" y="267"/>
                </a:cubicBezTo>
                <a:cubicBezTo>
                  <a:pt x="2336" y="101"/>
                  <a:pt x="2236" y="1"/>
                  <a:pt x="21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25"/>
          <p:cNvSpPr/>
          <p:nvPr/>
        </p:nvSpPr>
        <p:spPr>
          <a:xfrm>
            <a:off x="8448648" y="1508906"/>
            <a:ext cx="378722" cy="13136"/>
          </a:xfrm>
          <a:custGeom>
            <a:rect b="b" l="l" r="r" t="t"/>
            <a:pathLst>
              <a:path extrusionOk="0" h="501" w="14444">
                <a:moveTo>
                  <a:pt x="267" y="1"/>
                </a:moveTo>
                <a:cubicBezTo>
                  <a:pt x="134" y="1"/>
                  <a:pt x="0" y="101"/>
                  <a:pt x="0" y="267"/>
                </a:cubicBezTo>
                <a:cubicBezTo>
                  <a:pt x="0" y="401"/>
                  <a:pt x="134" y="501"/>
                  <a:pt x="267" y="501"/>
                </a:cubicBezTo>
                <a:lnTo>
                  <a:pt x="14210" y="501"/>
                </a:lnTo>
                <a:cubicBezTo>
                  <a:pt x="14344" y="501"/>
                  <a:pt x="14444" y="401"/>
                  <a:pt x="14444" y="267"/>
                </a:cubicBezTo>
                <a:cubicBezTo>
                  <a:pt x="14444" y="101"/>
                  <a:pt x="14344" y="1"/>
                  <a:pt x="14210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2" name="Google Shape;6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900" y="1161812"/>
            <a:ext cx="3938849" cy="1069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425" y="750629"/>
            <a:ext cx="4422600" cy="2214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4"/>
          <p:cNvSpPr txBox="1"/>
          <p:nvPr>
            <p:ph type="title"/>
          </p:nvPr>
        </p:nvSpPr>
        <p:spPr>
          <a:xfrm>
            <a:off x="909050" y="286375"/>
            <a:ext cx="36630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Community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34"/>
          <p:cNvSpPr txBox="1"/>
          <p:nvPr>
            <p:ph idx="2" type="body"/>
          </p:nvPr>
        </p:nvSpPr>
        <p:spPr>
          <a:xfrm>
            <a:off x="1304500" y="987463"/>
            <a:ext cx="50100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Local, miễn phí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Windows, Linux, and macOS</a:t>
            </a:r>
            <a:endParaRPr sz="1800"/>
          </a:p>
        </p:txBody>
      </p:sp>
      <p:pic>
        <p:nvPicPr>
          <p:cNvPr id="798" name="Google Shape;79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500" y="1975100"/>
            <a:ext cx="7478902" cy="293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5"/>
          <p:cNvSpPr txBox="1"/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154F8"/>
                </a:solidFill>
              </a:rPr>
              <a:t>02</a:t>
            </a:r>
            <a:endParaRPr>
              <a:solidFill>
                <a:srgbClr val="9154F8"/>
              </a:solidFill>
            </a:endParaRPr>
          </a:p>
        </p:txBody>
      </p:sp>
      <p:sp>
        <p:nvSpPr>
          <p:cNvPr id="804" name="Google Shape;804;p35"/>
          <p:cNvSpPr txBox="1"/>
          <p:nvPr>
            <p:ph idx="2" type="title"/>
          </p:nvPr>
        </p:nvSpPr>
        <p:spPr>
          <a:xfrm>
            <a:off x="3216900" y="2879675"/>
            <a:ext cx="2118600" cy="10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154F8"/>
                </a:solidFill>
              </a:rPr>
              <a:t>Feature &amp;</a:t>
            </a:r>
            <a:endParaRPr>
              <a:solidFill>
                <a:srgbClr val="9154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154F8"/>
                </a:solidFill>
              </a:rPr>
              <a:t>Sample data</a:t>
            </a:r>
            <a:endParaRPr>
              <a:solidFill>
                <a:srgbClr val="9154F8"/>
              </a:solidFill>
            </a:endParaRPr>
          </a:p>
        </p:txBody>
      </p:sp>
      <p:grpSp>
        <p:nvGrpSpPr>
          <p:cNvPr id="805" name="Google Shape;805;p35"/>
          <p:cNvGrpSpPr/>
          <p:nvPr/>
        </p:nvGrpSpPr>
        <p:grpSpPr>
          <a:xfrm>
            <a:off x="6351340" y="1383010"/>
            <a:ext cx="2301266" cy="2377467"/>
            <a:chOff x="6945936" y="1456203"/>
            <a:chExt cx="2159597" cy="2231107"/>
          </a:xfrm>
        </p:grpSpPr>
        <p:sp>
          <p:nvSpPr>
            <p:cNvPr id="806" name="Google Shape;806;p35"/>
            <p:cNvSpPr/>
            <p:nvPr/>
          </p:nvSpPr>
          <p:spPr>
            <a:xfrm>
              <a:off x="7643769" y="1456203"/>
              <a:ext cx="1461763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6311"/>
                  </a:lnTo>
                  <a:lnTo>
                    <a:pt x="107646" y="16311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5"/>
            <p:cNvSpPr/>
            <p:nvPr/>
          </p:nvSpPr>
          <p:spPr>
            <a:xfrm>
              <a:off x="7451434" y="1648538"/>
              <a:ext cx="1461763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6311"/>
                  </a:lnTo>
                  <a:lnTo>
                    <a:pt x="81550" y="16311"/>
                  </a:lnTo>
                  <a:lnTo>
                    <a:pt x="107646" y="42407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4026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5"/>
            <p:cNvSpPr/>
            <p:nvPr/>
          </p:nvSpPr>
          <p:spPr>
            <a:xfrm>
              <a:off x="7259100" y="1840875"/>
              <a:ext cx="1487174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56576"/>
                  </a:lnTo>
                  <a:lnTo>
                    <a:pt x="123956" y="156576"/>
                  </a:lnTo>
                  <a:lnTo>
                    <a:pt x="123956" y="27043"/>
                  </a:lnTo>
                  <a:lnTo>
                    <a:pt x="98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5"/>
            <p:cNvSpPr/>
            <p:nvPr/>
          </p:nvSpPr>
          <p:spPr>
            <a:xfrm>
              <a:off x="6945936" y="2917954"/>
              <a:ext cx="769354" cy="769354"/>
            </a:xfrm>
            <a:custGeom>
              <a:rect b="b" l="l" r="r" t="t"/>
              <a:pathLst>
                <a:path extrusionOk="0" h="65241" w="65241">
                  <a:moveTo>
                    <a:pt x="26097" y="0"/>
                  </a:moveTo>
                  <a:lnTo>
                    <a:pt x="26097" y="10732"/>
                  </a:lnTo>
                  <a:cubicBezTo>
                    <a:pt x="24596" y="11189"/>
                    <a:pt x="23128" y="11776"/>
                    <a:pt x="21758" y="12526"/>
                  </a:cubicBezTo>
                  <a:lnTo>
                    <a:pt x="21726" y="12526"/>
                  </a:lnTo>
                  <a:lnTo>
                    <a:pt x="14158" y="4926"/>
                  </a:lnTo>
                  <a:lnTo>
                    <a:pt x="4927" y="14157"/>
                  </a:lnTo>
                  <a:lnTo>
                    <a:pt x="12527" y="21758"/>
                  </a:lnTo>
                  <a:cubicBezTo>
                    <a:pt x="11777" y="23128"/>
                    <a:pt x="11190" y="24596"/>
                    <a:pt x="10733" y="26096"/>
                  </a:cubicBezTo>
                  <a:lnTo>
                    <a:pt x="1" y="26096"/>
                  </a:lnTo>
                  <a:lnTo>
                    <a:pt x="1" y="39144"/>
                  </a:lnTo>
                  <a:lnTo>
                    <a:pt x="10733" y="39144"/>
                  </a:lnTo>
                  <a:cubicBezTo>
                    <a:pt x="11190" y="40645"/>
                    <a:pt x="11777" y="42113"/>
                    <a:pt x="12527" y="43483"/>
                  </a:cubicBezTo>
                  <a:lnTo>
                    <a:pt x="12527" y="43515"/>
                  </a:lnTo>
                  <a:lnTo>
                    <a:pt x="4927" y="51083"/>
                  </a:lnTo>
                  <a:lnTo>
                    <a:pt x="14158" y="60315"/>
                  </a:lnTo>
                  <a:lnTo>
                    <a:pt x="21758" y="52714"/>
                  </a:lnTo>
                  <a:cubicBezTo>
                    <a:pt x="23128" y="53464"/>
                    <a:pt x="24596" y="54052"/>
                    <a:pt x="26097" y="54508"/>
                  </a:cubicBezTo>
                  <a:lnTo>
                    <a:pt x="26097" y="65240"/>
                  </a:lnTo>
                  <a:lnTo>
                    <a:pt x="39145" y="65240"/>
                  </a:lnTo>
                  <a:lnTo>
                    <a:pt x="39145" y="54508"/>
                  </a:lnTo>
                  <a:cubicBezTo>
                    <a:pt x="40645" y="54052"/>
                    <a:pt x="42113" y="53464"/>
                    <a:pt x="43483" y="52714"/>
                  </a:cubicBezTo>
                  <a:lnTo>
                    <a:pt x="51084" y="60315"/>
                  </a:lnTo>
                  <a:lnTo>
                    <a:pt x="60315" y="51083"/>
                  </a:lnTo>
                  <a:lnTo>
                    <a:pt x="52715" y="43515"/>
                  </a:lnTo>
                  <a:lnTo>
                    <a:pt x="52715" y="43483"/>
                  </a:lnTo>
                  <a:cubicBezTo>
                    <a:pt x="53465" y="42113"/>
                    <a:pt x="54052" y="40645"/>
                    <a:pt x="54509" y="39144"/>
                  </a:cubicBezTo>
                  <a:lnTo>
                    <a:pt x="65241" y="39144"/>
                  </a:lnTo>
                  <a:lnTo>
                    <a:pt x="65241" y="26096"/>
                  </a:lnTo>
                  <a:lnTo>
                    <a:pt x="54509" y="26096"/>
                  </a:lnTo>
                  <a:cubicBezTo>
                    <a:pt x="54052" y="24596"/>
                    <a:pt x="53465" y="23128"/>
                    <a:pt x="52715" y="21758"/>
                  </a:cubicBezTo>
                  <a:lnTo>
                    <a:pt x="60315" y="14157"/>
                  </a:lnTo>
                  <a:lnTo>
                    <a:pt x="51084" y="4926"/>
                  </a:lnTo>
                  <a:lnTo>
                    <a:pt x="43516" y="12526"/>
                  </a:lnTo>
                  <a:lnTo>
                    <a:pt x="43483" y="12526"/>
                  </a:lnTo>
                  <a:cubicBezTo>
                    <a:pt x="42113" y="11776"/>
                    <a:pt x="40645" y="11189"/>
                    <a:pt x="39145" y="10732"/>
                  </a:cubicBezTo>
                  <a:lnTo>
                    <a:pt x="39145" y="0"/>
                  </a:lnTo>
                  <a:close/>
                </a:path>
              </a:pathLst>
            </a:custGeom>
            <a:solidFill>
              <a:srgbClr val="67E0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5"/>
            <p:cNvSpPr/>
            <p:nvPr/>
          </p:nvSpPr>
          <p:spPr>
            <a:xfrm>
              <a:off x="7215206" y="3187224"/>
              <a:ext cx="230815" cy="230815"/>
            </a:xfrm>
            <a:custGeom>
              <a:rect b="b" l="l" r="r" t="t"/>
              <a:pathLst>
                <a:path extrusionOk="0" h="19573" w="19573">
                  <a:moveTo>
                    <a:pt x="9787" y="0"/>
                  </a:moveTo>
                  <a:cubicBezTo>
                    <a:pt x="4372" y="0"/>
                    <a:pt x="1" y="4371"/>
                    <a:pt x="1" y="9786"/>
                  </a:cubicBezTo>
                  <a:cubicBezTo>
                    <a:pt x="1" y="15201"/>
                    <a:pt x="4372" y="19572"/>
                    <a:pt x="9787" y="19572"/>
                  </a:cubicBezTo>
                  <a:cubicBezTo>
                    <a:pt x="15202" y="19572"/>
                    <a:pt x="19573" y="15201"/>
                    <a:pt x="19573" y="9786"/>
                  </a:cubicBezTo>
                  <a:cubicBezTo>
                    <a:pt x="19573" y="4371"/>
                    <a:pt x="15202" y="0"/>
                    <a:pt x="9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5"/>
            <p:cNvSpPr/>
            <p:nvPr/>
          </p:nvSpPr>
          <p:spPr>
            <a:xfrm>
              <a:off x="7489901" y="1994743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" y="1"/>
                  </a:moveTo>
                  <a:lnTo>
                    <a:pt x="1" y="26097"/>
                  </a:lnTo>
                  <a:lnTo>
                    <a:pt x="26097" y="26097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5"/>
            <p:cNvSpPr/>
            <p:nvPr/>
          </p:nvSpPr>
          <p:spPr>
            <a:xfrm>
              <a:off x="7489901" y="2533283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" y="1"/>
                  </a:moveTo>
                  <a:lnTo>
                    <a:pt x="1" y="26096"/>
                  </a:lnTo>
                  <a:lnTo>
                    <a:pt x="26097" y="26096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5"/>
            <p:cNvSpPr/>
            <p:nvPr/>
          </p:nvSpPr>
          <p:spPr>
            <a:xfrm>
              <a:off x="8259243" y="3148757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3048" y="0"/>
                  </a:moveTo>
                  <a:cubicBezTo>
                    <a:pt x="5839" y="0"/>
                    <a:pt x="0" y="5839"/>
                    <a:pt x="0" y="13048"/>
                  </a:cubicBezTo>
                  <a:cubicBezTo>
                    <a:pt x="0" y="20257"/>
                    <a:pt x="5839" y="26096"/>
                    <a:pt x="13048" y="26096"/>
                  </a:cubicBezTo>
                  <a:cubicBezTo>
                    <a:pt x="20257" y="26096"/>
                    <a:pt x="26096" y="20257"/>
                    <a:pt x="26096" y="13048"/>
                  </a:cubicBezTo>
                  <a:cubicBezTo>
                    <a:pt x="26096" y="5839"/>
                    <a:pt x="20257" y="0"/>
                    <a:pt x="13048" y="0"/>
                  </a:cubicBez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5"/>
            <p:cNvSpPr/>
            <p:nvPr/>
          </p:nvSpPr>
          <p:spPr>
            <a:xfrm>
              <a:off x="7913039" y="1956275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5"/>
            <p:cNvSpPr/>
            <p:nvPr/>
          </p:nvSpPr>
          <p:spPr>
            <a:xfrm>
              <a:off x="7913039" y="2110144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5"/>
            <p:cNvSpPr/>
            <p:nvPr/>
          </p:nvSpPr>
          <p:spPr>
            <a:xfrm>
              <a:off x="7913039" y="2264013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5"/>
            <p:cNvSpPr/>
            <p:nvPr/>
          </p:nvSpPr>
          <p:spPr>
            <a:xfrm>
              <a:off x="7913039" y="2494815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5"/>
            <p:cNvSpPr/>
            <p:nvPr/>
          </p:nvSpPr>
          <p:spPr>
            <a:xfrm>
              <a:off x="7913039" y="2648684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5"/>
            <p:cNvSpPr/>
            <p:nvPr/>
          </p:nvSpPr>
          <p:spPr>
            <a:xfrm>
              <a:off x="7913039" y="2802552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0"/>
                  </a:moveTo>
                  <a:lnTo>
                    <a:pt x="1" y="6524"/>
                  </a:lnTo>
                  <a:lnTo>
                    <a:pt x="52192" y="6524"/>
                  </a:lnTo>
                  <a:lnTo>
                    <a:pt x="52192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5"/>
            <p:cNvSpPr/>
            <p:nvPr/>
          </p:nvSpPr>
          <p:spPr>
            <a:xfrm>
              <a:off x="7797638" y="3110290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5"/>
            <p:cNvSpPr/>
            <p:nvPr/>
          </p:nvSpPr>
          <p:spPr>
            <a:xfrm>
              <a:off x="7797638" y="3264158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5"/>
            <p:cNvSpPr/>
            <p:nvPr/>
          </p:nvSpPr>
          <p:spPr>
            <a:xfrm>
              <a:off x="7797638" y="3418027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5"/>
            <p:cNvSpPr/>
            <p:nvPr/>
          </p:nvSpPr>
          <p:spPr>
            <a:xfrm>
              <a:off x="8413100" y="1828800"/>
              <a:ext cx="333193" cy="319819"/>
            </a:xfrm>
            <a:custGeom>
              <a:rect b="b" l="l" r="r" t="t"/>
              <a:pathLst>
                <a:path extrusionOk="0" h="26097" w="26097">
                  <a:moveTo>
                    <a:pt x="0" y="1"/>
                  </a:moveTo>
                  <a:lnTo>
                    <a:pt x="0" y="26097"/>
                  </a:lnTo>
                  <a:lnTo>
                    <a:pt x="26096" y="2609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BFFF"/>
            </a:solidFill>
            <a:ln cap="flat" cmpd="sng" w="9525">
              <a:solidFill>
                <a:srgbClr val="BBB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36"/>
          <p:cNvSpPr txBox="1"/>
          <p:nvPr>
            <p:ph type="title"/>
          </p:nvPr>
        </p:nvSpPr>
        <p:spPr>
          <a:xfrm>
            <a:off x="909050" y="286375"/>
            <a:ext cx="36630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shell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9" name="Google Shape;829;p36"/>
          <p:cNvPicPr preferRelativeResize="0"/>
          <p:nvPr/>
        </p:nvPicPr>
        <p:blipFill rotWithShape="1">
          <a:blip r:embed="rId3">
            <a:alphaModFix/>
          </a:blip>
          <a:srcRect b="0" l="0" r="0" t="10944"/>
          <a:stretch/>
        </p:blipFill>
        <p:spPr>
          <a:xfrm>
            <a:off x="2008188" y="2658000"/>
            <a:ext cx="5127635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36"/>
          <p:cNvSpPr txBox="1"/>
          <p:nvPr>
            <p:ph idx="2" type="body"/>
          </p:nvPr>
        </p:nvSpPr>
        <p:spPr>
          <a:xfrm>
            <a:off x="1137625" y="1111775"/>
            <a:ext cx="25185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use &lt;database_name&gt;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831" name="Google Shape;831;p36"/>
          <p:cNvSpPr txBox="1"/>
          <p:nvPr>
            <p:ph idx="2" type="body"/>
          </p:nvPr>
        </p:nvSpPr>
        <p:spPr>
          <a:xfrm>
            <a:off x="4719300" y="1111775"/>
            <a:ext cx="35574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Database có thể chưa tồn tại</a:t>
            </a:r>
            <a:endParaRPr sz="1800"/>
          </a:p>
        </p:txBody>
      </p:sp>
      <p:pic>
        <p:nvPicPr>
          <p:cNvPr id="832" name="Google Shape;83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2112" y="2657998"/>
            <a:ext cx="3039775" cy="963850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36"/>
          <p:cNvSpPr txBox="1"/>
          <p:nvPr>
            <p:ph idx="2" type="body"/>
          </p:nvPr>
        </p:nvSpPr>
        <p:spPr>
          <a:xfrm>
            <a:off x="1137625" y="2008775"/>
            <a:ext cx="34344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show &lt;databases/collections&gt;</a:t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834" name="Google Shape;83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5475" y="2571750"/>
            <a:ext cx="2793039" cy="207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37"/>
          <p:cNvSpPr txBox="1"/>
          <p:nvPr>
            <p:ph type="title"/>
          </p:nvPr>
        </p:nvSpPr>
        <p:spPr>
          <a:xfrm>
            <a:off x="909050" y="286375"/>
            <a:ext cx="36630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shell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37"/>
          <p:cNvSpPr txBox="1"/>
          <p:nvPr>
            <p:ph idx="2" type="body"/>
          </p:nvPr>
        </p:nvSpPr>
        <p:spPr>
          <a:xfrm>
            <a:off x="1093600" y="987463"/>
            <a:ext cx="34344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db.&lt;collection&gt;.insertOne({...})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841" name="Google Shape;841;p37"/>
          <p:cNvSpPr txBox="1"/>
          <p:nvPr>
            <p:ph idx="2" type="body"/>
          </p:nvPr>
        </p:nvSpPr>
        <p:spPr>
          <a:xfrm>
            <a:off x="4866600" y="987475"/>
            <a:ext cx="35574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Thêm 1 document</a:t>
            </a:r>
            <a:endParaRPr sz="1800"/>
          </a:p>
        </p:txBody>
      </p:sp>
      <p:pic>
        <p:nvPicPr>
          <p:cNvPr id="842" name="Google Shape;84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050" y="2657987"/>
            <a:ext cx="6923725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37"/>
          <p:cNvSpPr txBox="1"/>
          <p:nvPr>
            <p:ph idx="2" type="body"/>
          </p:nvPr>
        </p:nvSpPr>
        <p:spPr>
          <a:xfrm>
            <a:off x="1119375" y="1822725"/>
            <a:ext cx="49725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db.&lt;collection&gt;.insertMany([{...}, {...}, {...}])</a:t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844" name="Google Shape;84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9363" y="2938676"/>
            <a:ext cx="7737101" cy="63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38"/>
          <p:cNvSpPr txBox="1"/>
          <p:nvPr>
            <p:ph type="title"/>
          </p:nvPr>
        </p:nvSpPr>
        <p:spPr>
          <a:xfrm>
            <a:off x="909050" y="286375"/>
            <a:ext cx="36630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shell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38"/>
          <p:cNvSpPr txBox="1"/>
          <p:nvPr>
            <p:ph idx="2" type="body"/>
          </p:nvPr>
        </p:nvSpPr>
        <p:spPr>
          <a:xfrm>
            <a:off x="1137625" y="1111775"/>
            <a:ext cx="33648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db.&lt;collection&gt;.find(...)</a:t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851" name="Google Shape;85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425" y="1860550"/>
            <a:ext cx="4267150" cy="2708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39"/>
          <p:cNvSpPr txBox="1"/>
          <p:nvPr>
            <p:ph type="title"/>
          </p:nvPr>
        </p:nvSpPr>
        <p:spPr>
          <a:xfrm>
            <a:off x="909050" y="286375"/>
            <a:ext cx="36630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</a:t>
            </a:r>
            <a:r>
              <a:rPr lang="en"/>
              <a:t>Compass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39"/>
          <p:cNvSpPr txBox="1"/>
          <p:nvPr>
            <p:ph idx="2" type="body"/>
          </p:nvPr>
        </p:nvSpPr>
        <p:spPr>
          <a:xfrm>
            <a:off x="1304500" y="987463"/>
            <a:ext cx="50100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MongoDB tool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Cung cấp giao diện trực quan, dễ sài</a:t>
            </a:r>
            <a:endParaRPr sz="1800"/>
          </a:p>
        </p:txBody>
      </p:sp>
      <p:pic>
        <p:nvPicPr>
          <p:cNvPr id="858" name="Google Shape;85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1525" y="1767775"/>
            <a:ext cx="6043720" cy="316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0"/>
          <p:cNvSpPr txBox="1"/>
          <p:nvPr>
            <p:ph type="title"/>
          </p:nvPr>
        </p:nvSpPr>
        <p:spPr>
          <a:xfrm>
            <a:off x="909050" y="286375"/>
            <a:ext cx="36630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Compass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4" name="Google Shape;8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9050" y="987475"/>
            <a:ext cx="6085888" cy="385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41"/>
          <p:cNvSpPr txBox="1"/>
          <p:nvPr>
            <p:ph type="title"/>
          </p:nvPr>
        </p:nvSpPr>
        <p:spPr>
          <a:xfrm>
            <a:off x="909050" y="286375"/>
            <a:ext cx="36630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Compass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1"/>
          <p:cNvSpPr txBox="1"/>
          <p:nvPr>
            <p:ph idx="2" type="body"/>
          </p:nvPr>
        </p:nvSpPr>
        <p:spPr>
          <a:xfrm>
            <a:off x="1441200" y="987475"/>
            <a:ext cx="35574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Tạo random database</a:t>
            </a:r>
            <a:endParaRPr sz="1800"/>
          </a:p>
        </p:txBody>
      </p:sp>
      <p:pic>
        <p:nvPicPr>
          <p:cNvPr id="871" name="Google Shape;8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1673275"/>
            <a:ext cx="5943600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2"/>
          <p:cNvSpPr txBox="1"/>
          <p:nvPr>
            <p:ph type="title"/>
          </p:nvPr>
        </p:nvSpPr>
        <p:spPr>
          <a:xfrm>
            <a:off x="909050" y="286375"/>
            <a:ext cx="36630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Compass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2"/>
          <p:cNvSpPr txBox="1"/>
          <p:nvPr>
            <p:ph idx="2" type="body"/>
          </p:nvPr>
        </p:nvSpPr>
        <p:spPr>
          <a:xfrm>
            <a:off x="1441200" y="987475"/>
            <a:ext cx="35574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Import file JSON </a:t>
            </a:r>
            <a:endParaRPr sz="1800"/>
          </a:p>
        </p:txBody>
      </p:sp>
      <p:pic>
        <p:nvPicPr>
          <p:cNvPr id="878" name="Google Shape;87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0275" y="1618275"/>
            <a:ext cx="4335450" cy="270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0150" y="2404175"/>
            <a:ext cx="2631750" cy="8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42"/>
          <p:cNvSpPr/>
          <p:nvPr/>
        </p:nvSpPr>
        <p:spPr>
          <a:xfrm>
            <a:off x="2866650" y="2729025"/>
            <a:ext cx="507600" cy="205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43"/>
          <p:cNvSpPr txBox="1"/>
          <p:nvPr>
            <p:ph type="title"/>
          </p:nvPr>
        </p:nvSpPr>
        <p:spPr>
          <a:xfrm>
            <a:off x="909050" y="286375"/>
            <a:ext cx="36630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Compass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43"/>
          <p:cNvSpPr txBox="1"/>
          <p:nvPr>
            <p:ph idx="2" type="body"/>
          </p:nvPr>
        </p:nvSpPr>
        <p:spPr>
          <a:xfrm>
            <a:off x="1441200" y="987475"/>
            <a:ext cx="35574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Import file JSON </a:t>
            </a:r>
            <a:endParaRPr sz="1800"/>
          </a:p>
        </p:txBody>
      </p:sp>
      <p:pic>
        <p:nvPicPr>
          <p:cNvPr id="887" name="Google Shape;88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975" y="1519250"/>
            <a:ext cx="7628298" cy="3389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2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699" name="Google Shape;699;p26"/>
          <p:cNvSpPr txBox="1"/>
          <p:nvPr>
            <p:ph idx="1" type="subTitle"/>
          </p:nvPr>
        </p:nvSpPr>
        <p:spPr>
          <a:xfrm>
            <a:off x="805938" y="2420050"/>
            <a:ext cx="2317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Kiến trúc</a:t>
            </a:r>
            <a:endParaRPr/>
          </a:p>
        </p:txBody>
      </p:sp>
      <p:sp>
        <p:nvSpPr>
          <p:cNvPr id="700" name="Google Shape;700;p26"/>
          <p:cNvSpPr txBox="1"/>
          <p:nvPr>
            <p:ph idx="2" type="title"/>
          </p:nvPr>
        </p:nvSpPr>
        <p:spPr>
          <a:xfrm>
            <a:off x="1415638" y="2059250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01" name="Google Shape;701;p26"/>
          <p:cNvSpPr txBox="1"/>
          <p:nvPr/>
        </p:nvSpPr>
        <p:spPr>
          <a:xfrm>
            <a:off x="3499938" y="2511550"/>
            <a:ext cx="23169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154F8"/>
                </a:solidFill>
                <a:latin typeface="Oswald"/>
                <a:ea typeface="Oswald"/>
                <a:cs typeface="Oswald"/>
                <a:sym typeface="Oswald"/>
              </a:rPr>
              <a:t>Feature &amp; Sample data</a:t>
            </a:r>
            <a:endParaRPr sz="1800">
              <a:solidFill>
                <a:srgbClr val="9154F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02" name="Google Shape;702;p26"/>
          <p:cNvSpPr txBox="1"/>
          <p:nvPr/>
        </p:nvSpPr>
        <p:spPr>
          <a:xfrm>
            <a:off x="4109438" y="2059250"/>
            <a:ext cx="10980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154F8"/>
                </a:solidFill>
                <a:latin typeface="Oswald"/>
                <a:ea typeface="Oswald"/>
                <a:cs typeface="Oswald"/>
                <a:sym typeface="Oswald"/>
              </a:rPr>
              <a:t>02</a:t>
            </a:r>
            <a:endParaRPr sz="3000">
              <a:solidFill>
                <a:srgbClr val="9154F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03" name="Google Shape;703;p26"/>
          <p:cNvSpPr txBox="1"/>
          <p:nvPr/>
        </p:nvSpPr>
        <p:spPr>
          <a:xfrm>
            <a:off x="6193638" y="2511552"/>
            <a:ext cx="23172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5C2DF"/>
                </a:solidFill>
                <a:latin typeface="Oswald"/>
                <a:ea typeface="Oswald"/>
                <a:cs typeface="Oswald"/>
                <a:sym typeface="Oswald"/>
              </a:rPr>
              <a:t>Backup &amp; Restore</a:t>
            </a:r>
            <a:endParaRPr sz="1800">
              <a:solidFill>
                <a:srgbClr val="35C2D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04" name="Google Shape;704;p26"/>
          <p:cNvSpPr txBox="1"/>
          <p:nvPr/>
        </p:nvSpPr>
        <p:spPr>
          <a:xfrm>
            <a:off x="6803238" y="2059261"/>
            <a:ext cx="10980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5C2DF"/>
                </a:solidFill>
                <a:latin typeface="Oswald"/>
                <a:ea typeface="Oswald"/>
                <a:cs typeface="Oswald"/>
                <a:sym typeface="Oswald"/>
              </a:rPr>
              <a:t>03</a:t>
            </a:r>
            <a:endParaRPr sz="3000">
              <a:solidFill>
                <a:srgbClr val="35C2D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4"/>
          <p:cNvSpPr txBox="1"/>
          <p:nvPr>
            <p:ph type="title"/>
          </p:nvPr>
        </p:nvSpPr>
        <p:spPr>
          <a:xfrm>
            <a:off x="909050" y="286375"/>
            <a:ext cx="36630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Compass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44"/>
          <p:cNvSpPr txBox="1"/>
          <p:nvPr>
            <p:ph idx="2" type="body"/>
          </p:nvPr>
        </p:nvSpPr>
        <p:spPr>
          <a:xfrm>
            <a:off x="1441200" y="987475"/>
            <a:ext cx="35574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Import document</a:t>
            </a:r>
            <a:endParaRPr sz="1800"/>
          </a:p>
        </p:txBody>
      </p:sp>
      <p:pic>
        <p:nvPicPr>
          <p:cNvPr id="894" name="Google Shape;89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4100" y="1449175"/>
            <a:ext cx="4655800" cy="338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/>
          <p:nvPr>
            <p:ph type="title"/>
          </p:nvPr>
        </p:nvSpPr>
        <p:spPr>
          <a:xfrm>
            <a:off x="909050" y="286375"/>
            <a:ext cx="36630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Compass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45"/>
          <p:cNvSpPr txBox="1"/>
          <p:nvPr>
            <p:ph idx="2" type="body"/>
          </p:nvPr>
        </p:nvSpPr>
        <p:spPr>
          <a:xfrm>
            <a:off x="1441200" y="987475"/>
            <a:ext cx="35574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Import nhiều documents</a:t>
            </a:r>
            <a:endParaRPr sz="1800"/>
          </a:p>
        </p:txBody>
      </p:sp>
      <p:pic>
        <p:nvPicPr>
          <p:cNvPr id="901" name="Google Shape;90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9525" y="1532975"/>
            <a:ext cx="4696252" cy="3389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46"/>
          <p:cNvSpPr txBox="1"/>
          <p:nvPr>
            <p:ph type="title"/>
          </p:nvPr>
        </p:nvSpPr>
        <p:spPr>
          <a:xfrm>
            <a:off x="909050" y="286375"/>
            <a:ext cx="36630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Compass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6"/>
          <p:cNvSpPr txBox="1"/>
          <p:nvPr>
            <p:ph idx="2" type="body"/>
          </p:nvPr>
        </p:nvSpPr>
        <p:spPr>
          <a:xfrm>
            <a:off x="1441200" y="987475"/>
            <a:ext cx="35574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Truy vấn find() </a:t>
            </a:r>
            <a:endParaRPr sz="1800"/>
          </a:p>
        </p:txBody>
      </p:sp>
      <p:pic>
        <p:nvPicPr>
          <p:cNvPr id="908" name="Google Shape;90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200" y="1984748"/>
            <a:ext cx="7043927" cy="198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47"/>
          <p:cNvSpPr txBox="1"/>
          <p:nvPr>
            <p:ph type="title"/>
          </p:nvPr>
        </p:nvSpPr>
        <p:spPr>
          <a:xfrm>
            <a:off x="909050" y="286375"/>
            <a:ext cx="36630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Compass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7"/>
          <p:cNvSpPr txBox="1"/>
          <p:nvPr>
            <p:ph idx="2" type="body"/>
          </p:nvPr>
        </p:nvSpPr>
        <p:spPr>
          <a:xfrm>
            <a:off x="1249175" y="987475"/>
            <a:ext cx="41961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Truy vấn find() có toán tử so sánh</a:t>
            </a:r>
            <a:endParaRPr sz="1800"/>
          </a:p>
        </p:txBody>
      </p:sp>
      <p:sp>
        <p:nvSpPr>
          <p:cNvPr id="915" name="Google Shape;915;p47"/>
          <p:cNvSpPr txBox="1"/>
          <p:nvPr>
            <p:ph idx="2" type="body"/>
          </p:nvPr>
        </p:nvSpPr>
        <p:spPr>
          <a:xfrm>
            <a:off x="6137025" y="505075"/>
            <a:ext cx="2229600" cy="944100"/>
          </a:xfrm>
          <a:prstGeom prst="rect">
            <a:avLst/>
          </a:prstGeom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$gt: &gt;	 $gte: &gt;=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$lt:  &lt;	 $lte:  &lt;=</a:t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916" name="Google Shape;91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576" y="1824225"/>
            <a:ext cx="7767277" cy="305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48"/>
          <p:cNvSpPr txBox="1"/>
          <p:nvPr>
            <p:ph type="title"/>
          </p:nvPr>
        </p:nvSpPr>
        <p:spPr>
          <a:xfrm>
            <a:off x="909050" y="286375"/>
            <a:ext cx="36630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Compass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48"/>
          <p:cNvSpPr txBox="1"/>
          <p:nvPr>
            <p:ph idx="2" type="body"/>
          </p:nvPr>
        </p:nvSpPr>
        <p:spPr>
          <a:xfrm>
            <a:off x="1249175" y="987475"/>
            <a:ext cx="47859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Truy vấn find() có điều kiện in / not in</a:t>
            </a:r>
            <a:endParaRPr sz="1800"/>
          </a:p>
        </p:txBody>
      </p:sp>
      <p:sp>
        <p:nvSpPr>
          <p:cNvPr id="923" name="Google Shape;923;p48"/>
          <p:cNvSpPr txBox="1"/>
          <p:nvPr>
            <p:ph idx="2" type="body"/>
          </p:nvPr>
        </p:nvSpPr>
        <p:spPr>
          <a:xfrm>
            <a:off x="6137025" y="505075"/>
            <a:ext cx="2229600" cy="944100"/>
          </a:xfrm>
          <a:prstGeom prst="rect">
            <a:avLst/>
          </a:prstGeom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$in		in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$nin		not in</a:t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924" name="Google Shape;92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275" y="1629000"/>
            <a:ext cx="6696040" cy="338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49"/>
          <p:cNvSpPr txBox="1"/>
          <p:nvPr>
            <p:ph type="title"/>
          </p:nvPr>
        </p:nvSpPr>
        <p:spPr>
          <a:xfrm>
            <a:off x="909050" y="286375"/>
            <a:ext cx="36630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Compass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9"/>
          <p:cNvSpPr txBox="1"/>
          <p:nvPr>
            <p:ph idx="2" type="body"/>
          </p:nvPr>
        </p:nvSpPr>
        <p:spPr>
          <a:xfrm>
            <a:off x="1249175" y="987475"/>
            <a:ext cx="47859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Truy vấn find() có toán tử and, or, nor</a:t>
            </a:r>
            <a:endParaRPr sz="1800"/>
          </a:p>
        </p:txBody>
      </p:sp>
      <p:sp>
        <p:nvSpPr>
          <p:cNvPr id="931" name="Google Shape;931;p49"/>
          <p:cNvSpPr txBox="1"/>
          <p:nvPr>
            <p:ph idx="2" type="body"/>
          </p:nvPr>
        </p:nvSpPr>
        <p:spPr>
          <a:xfrm>
            <a:off x="6137025" y="505075"/>
            <a:ext cx="2229600" cy="944100"/>
          </a:xfrm>
          <a:prstGeom prst="rect">
            <a:avLst/>
          </a:prstGeom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$and		$or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$nor</a:t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932" name="Google Shape;93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950" y="1601575"/>
            <a:ext cx="7852469" cy="338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50"/>
          <p:cNvSpPr txBox="1"/>
          <p:nvPr>
            <p:ph type="title"/>
          </p:nvPr>
        </p:nvSpPr>
        <p:spPr>
          <a:xfrm>
            <a:off x="909050" y="286375"/>
            <a:ext cx="36630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Compass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8" name="Google Shape;93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925" y="1035513"/>
            <a:ext cx="7460000" cy="13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50"/>
          <p:cNvSpPr txBox="1"/>
          <p:nvPr>
            <p:ph idx="2" type="body"/>
          </p:nvPr>
        </p:nvSpPr>
        <p:spPr>
          <a:xfrm>
            <a:off x="1139925" y="2509950"/>
            <a:ext cx="41961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Project: chọn trường nào xuất hiện</a:t>
            </a:r>
            <a:endParaRPr sz="1800"/>
          </a:p>
        </p:txBody>
      </p:sp>
      <p:pic>
        <p:nvPicPr>
          <p:cNvPr id="940" name="Google Shape;94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6475" y="2583937"/>
            <a:ext cx="3203453" cy="39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7488" y="3182950"/>
            <a:ext cx="7104877" cy="17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51"/>
          <p:cNvSpPr txBox="1"/>
          <p:nvPr>
            <p:ph type="title"/>
          </p:nvPr>
        </p:nvSpPr>
        <p:spPr>
          <a:xfrm>
            <a:off x="909050" y="286375"/>
            <a:ext cx="36630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Compass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7" name="Google Shape;94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925" y="1035513"/>
            <a:ext cx="7460000" cy="13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51"/>
          <p:cNvSpPr txBox="1"/>
          <p:nvPr>
            <p:ph idx="2" type="body"/>
          </p:nvPr>
        </p:nvSpPr>
        <p:spPr>
          <a:xfrm>
            <a:off x="1139925" y="2509950"/>
            <a:ext cx="4196100" cy="1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Sort</a:t>
            </a:r>
            <a:r>
              <a:rPr lang="en" sz="1800"/>
              <a:t>: sắp xếp thứ tự </a:t>
            </a:r>
            <a:endParaRPr sz="1800"/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(1) từ nhỏ tới lớn</a:t>
            </a:r>
            <a:endParaRPr sz="1800"/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(-1) từ lớn tới nhỏ</a:t>
            </a:r>
            <a:endParaRPr sz="1800"/>
          </a:p>
        </p:txBody>
      </p:sp>
      <p:pic>
        <p:nvPicPr>
          <p:cNvPr id="949" name="Google Shape;94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5800" y="3739175"/>
            <a:ext cx="3556250" cy="103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3525" y="2571750"/>
            <a:ext cx="3119501" cy="235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52"/>
          <p:cNvSpPr txBox="1"/>
          <p:nvPr>
            <p:ph type="title"/>
          </p:nvPr>
        </p:nvSpPr>
        <p:spPr>
          <a:xfrm>
            <a:off x="909050" y="286375"/>
            <a:ext cx="36630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Compass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6" name="Google Shape;95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925" y="1035513"/>
            <a:ext cx="7460000" cy="13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52"/>
          <p:cNvSpPr txBox="1"/>
          <p:nvPr>
            <p:ph idx="2" type="body"/>
          </p:nvPr>
        </p:nvSpPr>
        <p:spPr>
          <a:xfrm>
            <a:off x="1139925" y="2674550"/>
            <a:ext cx="6417600" cy="13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Skip: offset, bỏ qua một số lượng document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Limit: số lượng document trả về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-"/>
            </a:pPr>
            <a:r>
              <a:rPr lang="en" sz="1800"/>
              <a:t>MaxTimeMS: thời gian t</a:t>
            </a:r>
            <a:r>
              <a:rPr lang="en" sz="1800"/>
              <a:t>ối đa </a:t>
            </a:r>
            <a:r>
              <a:rPr lang="en" sz="1800"/>
              <a:t>thực thi câu truy vấn</a:t>
            </a:r>
            <a:endParaRPr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53"/>
          <p:cNvSpPr txBox="1"/>
          <p:nvPr>
            <p:ph type="title"/>
          </p:nvPr>
        </p:nvSpPr>
        <p:spPr>
          <a:xfrm>
            <a:off x="909050" y="286375"/>
            <a:ext cx="36630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Compass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3" name="Google Shape;963;p53"/>
          <p:cNvPicPr preferRelativeResize="0"/>
          <p:nvPr/>
        </p:nvPicPr>
        <p:blipFill rotWithShape="1">
          <a:blip r:embed="rId3">
            <a:alphaModFix/>
          </a:blip>
          <a:srcRect b="26274" l="25406" r="0" t="47369"/>
          <a:stretch/>
        </p:blipFill>
        <p:spPr>
          <a:xfrm>
            <a:off x="3637650" y="998260"/>
            <a:ext cx="5113175" cy="1016228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53"/>
          <p:cNvSpPr txBox="1"/>
          <p:nvPr>
            <p:ph idx="2" type="body"/>
          </p:nvPr>
        </p:nvSpPr>
        <p:spPr>
          <a:xfrm>
            <a:off x="909050" y="1275525"/>
            <a:ext cx="25473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Update document</a:t>
            </a:r>
            <a:endParaRPr sz="1800"/>
          </a:p>
        </p:txBody>
      </p:sp>
      <p:pic>
        <p:nvPicPr>
          <p:cNvPr id="965" name="Google Shape;96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8825" y="2571748"/>
            <a:ext cx="7528552" cy="157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4325" y="2801487"/>
            <a:ext cx="8046200" cy="111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27"/>
          <p:cNvSpPr txBox="1"/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10" name="Google Shape;710;p27"/>
          <p:cNvSpPr txBox="1"/>
          <p:nvPr>
            <p:ph idx="2" type="title"/>
          </p:nvPr>
        </p:nvSpPr>
        <p:spPr>
          <a:xfrm>
            <a:off x="2948925" y="2888125"/>
            <a:ext cx="2377500" cy="10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Giới thiệu chung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Kiến trúc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711" name="Google Shape;711;p27"/>
          <p:cNvGrpSpPr/>
          <p:nvPr/>
        </p:nvGrpSpPr>
        <p:grpSpPr>
          <a:xfrm>
            <a:off x="6275049" y="1382979"/>
            <a:ext cx="2377553" cy="2377553"/>
            <a:chOff x="6198197" y="1098851"/>
            <a:chExt cx="2945797" cy="2945797"/>
          </a:xfrm>
        </p:grpSpPr>
        <p:sp>
          <p:nvSpPr>
            <p:cNvPr id="712" name="Google Shape;712;p27"/>
            <p:cNvSpPr/>
            <p:nvPr/>
          </p:nvSpPr>
          <p:spPr>
            <a:xfrm>
              <a:off x="7315562" y="1098851"/>
              <a:ext cx="1218960" cy="1218960"/>
            </a:xfrm>
            <a:custGeom>
              <a:rect b="b" l="l" r="r" t="t"/>
              <a:pathLst>
                <a:path extrusionOk="0" h="78289" w="78289">
                  <a:moveTo>
                    <a:pt x="39134" y="22835"/>
                  </a:moveTo>
                  <a:cubicBezTo>
                    <a:pt x="41240" y="22835"/>
                    <a:pt x="43361" y="23241"/>
                    <a:pt x="45375" y="24074"/>
                  </a:cubicBezTo>
                  <a:cubicBezTo>
                    <a:pt x="51475" y="26586"/>
                    <a:pt x="55454" y="32556"/>
                    <a:pt x="55454" y="39145"/>
                  </a:cubicBezTo>
                  <a:cubicBezTo>
                    <a:pt x="55454" y="48148"/>
                    <a:pt x="48148" y="55455"/>
                    <a:pt x="39145" y="55455"/>
                  </a:cubicBezTo>
                  <a:cubicBezTo>
                    <a:pt x="32555" y="55455"/>
                    <a:pt x="26586" y="51475"/>
                    <a:pt x="24074" y="45375"/>
                  </a:cubicBezTo>
                  <a:cubicBezTo>
                    <a:pt x="21562" y="39308"/>
                    <a:pt x="22932" y="32262"/>
                    <a:pt x="27597" y="27597"/>
                  </a:cubicBezTo>
                  <a:cubicBezTo>
                    <a:pt x="30714" y="24481"/>
                    <a:pt x="34893" y="22835"/>
                    <a:pt x="39134" y="22835"/>
                  </a:cubicBezTo>
                  <a:close/>
                  <a:moveTo>
                    <a:pt x="32621" y="1"/>
                  </a:moveTo>
                  <a:lnTo>
                    <a:pt x="32621" y="7177"/>
                  </a:lnTo>
                  <a:cubicBezTo>
                    <a:pt x="28543" y="8025"/>
                    <a:pt x="24629" y="9624"/>
                    <a:pt x="21171" y="11940"/>
                  </a:cubicBezTo>
                  <a:lnTo>
                    <a:pt x="16082" y="6851"/>
                  </a:lnTo>
                  <a:lnTo>
                    <a:pt x="6851" y="16083"/>
                  </a:lnTo>
                  <a:lnTo>
                    <a:pt x="11940" y="21171"/>
                  </a:lnTo>
                  <a:cubicBezTo>
                    <a:pt x="9624" y="24629"/>
                    <a:pt x="8025" y="28543"/>
                    <a:pt x="7177" y="32621"/>
                  </a:cubicBezTo>
                  <a:lnTo>
                    <a:pt x="1" y="32621"/>
                  </a:lnTo>
                  <a:lnTo>
                    <a:pt x="1" y="45669"/>
                  </a:lnTo>
                  <a:lnTo>
                    <a:pt x="7177" y="45669"/>
                  </a:lnTo>
                  <a:cubicBezTo>
                    <a:pt x="8025" y="49746"/>
                    <a:pt x="9624" y="53661"/>
                    <a:pt x="11940" y="57118"/>
                  </a:cubicBezTo>
                  <a:lnTo>
                    <a:pt x="6851" y="62207"/>
                  </a:lnTo>
                  <a:lnTo>
                    <a:pt x="16082" y="71438"/>
                  </a:lnTo>
                  <a:lnTo>
                    <a:pt x="21171" y="66350"/>
                  </a:lnTo>
                  <a:cubicBezTo>
                    <a:pt x="24629" y="68666"/>
                    <a:pt x="28543" y="70264"/>
                    <a:pt x="32621" y="71112"/>
                  </a:cubicBezTo>
                  <a:lnTo>
                    <a:pt x="32621" y="78289"/>
                  </a:lnTo>
                  <a:lnTo>
                    <a:pt x="45668" y="78289"/>
                  </a:lnTo>
                  <a:lnTo>
                    <a:pt x="45668" y="71112"/>
                  </a:lnTo>
                  <a:cubicBezTo>
                    <a:pt x="49746" y="70264"/>
                    <a:pt x="53660" y="68666"/>
                    <a:pt x="57118" y="66350"/>
                  </a:cubicBezTo>
                  <a:lnTo>
                    <a:pt x="62207" y="71438"/>
                  </a:lnTo>
                  <a:lnTo>
                    <a:pt x="71438" y="62207"/>
                  </a:lnTo>
                  <a:lnTo>
                    <a:pt x="66349" y="57118"/>
                  </a:lnTo>
                  <a:cubicBezTo>
                    <a:pt x="68665" y="53661"/>
                    <a:pt x="70264" y="49746"/>
                    <a:pt x="71112" y="45669"/>
                  </a:cubicBezTo>
                  <a:lnTo>
                    <a:pt x="78288" y="45669"/>
                  </a:lnTo>
                  <a:lnTo>
                    <a:pt x="78288" y="32621"/>
                  </a:lnTo>
                  <a:lnTo>
                    <a:pt x="71112" y="32621"/>
                  </a:lnTo>
                  <a:cubicBezTo>
                    <a:pt x="70264" y="28543"/>
                    <a:pt x="68665" y="24629"/>
                    <a:pt x="66349" y="21171"/>
                  </a:cubicBezTo>
                  <a:lnTo>
                    <a:pt x="71438" y="16083"/>
                  </a:lnTo>
                  <a:lnTo>
                    <a:pt x="62207" y="6851"/>
                  </a:lnTo>
                  <a:lnTo>
                    <a:pt x="57118" y="11940"/>
                  </a:lnTo>
                  <a:cubicBezTo>
                    <a:pt x="53660" y="9624"/>
                    <a:pt x="49746" y="8025"/>
                    <a:pt x="45668" y="7177"/>
                  </a:cubicBezTo>
                  <a:lnTo>
                    <a:pt x="45668" y="1"/>
                  </a:lnTo>
                  <a:close/>
                </a:path>
              </a:pathLst>
            </a:custGeom>
            <a:solidFill>
              <a:srgbClr val="35C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7"/>
            <p:cNvSpPr/>
            <p:nvPr/>
          </p:nvSpPr>
          <p:spPr>
            <a:xfrm>
              <a:off x="7213984" y="2419374"/>
              <a:ext cx="355541" cy="152384"/>
            </a:xfrm>
            <a:custGeom>
              <a:rect b="b" l="l" r="r" t="t"/>
              <a:pathLst>
                <a:path extrusionOk="0" h="9787" w="22835">
                  <a:moveTo>
                    <a:pt x="1" y="1"/>
                  </a:moveTo>
                  <a:lnTo>
                    <a:pt x="1" y="9787"/>
                  </a:lnTo>
                  <a:lnTo>
                    <a:pt x="22835" y="9787"/>
                  </a:lnTo>
                  <a:lnTo>
                    <a:pt x="22835" y="1"/>
                  </a:lnTo>
                  <a:close/>
                </a:path>
              </a:pathLst>
            </a:custGeom>
            <a:solidFill>
              <a:srgbClr val="4B62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7"/>
            <p:cNvSpPr/>
            <p:nvPr/>
          </p:nvSpPr>
          <p:spPr>
            <a:xfrm>
              <a:off x="6283022" y="3307176"/>
              <a:ext cx="698875" cy="536854"/>
            </a:xfrm>
            <a:custGeom>
              <a:rect b="b" l="l" r="r" t="t"/>
              <a:pathLst>
                <a:path extrusionOk="0" h="34480" w="44886">
                  <a:moveTo>
                    <a:pt x="12722" y="0"/>
                  </a:moveTo>
                  <a:lnTo>
                    <a:pt x="9004" y="5350"/>
                  </a:lnTo>
                  <a:lnTo>
                    <a:pt x="21497" y="14092"/>
                  </a:lnTo>
                  <a:lnTo>
                    <a:pt x="0" y="29130"/>
                  </a:lnTo>
                  <a:lnTo>
                    <a:pt x="3752" y="34479"/>
                  </a:lnTo>
                  <a:lnTo>
                    <a:pt x="27173" y="18072"/>
                  </a:lnTo>
                  <a:lnTo>
                    <a:pt x="39666" y="26814"/>
                  </a:lnTo>
                  <a:lnTo>
                    <a:pt x="43418" y="21464"/>
                  </a:lnTo>
                  <a:lnTo>
                    <a:pt x="32849" y="14092"/>
                  </a:lnTo>
                  <a:lnTo>
                    <a:pt x="44885" y="5676"/>
                  </a:lnTo>
                  <a:lnTo>
                    <a:pt x="41134" y="326"/>
                  </a:lnTo>
                  <a:lnTo>
                    <a:pt x="27173" y="10112"/>
                  </a:lnTo>
                  <a:lnTo>
                    <a:pt x="127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7"/>
            <p:cNvSpPr/>
            <p:nvPr/>
          </p:nvSpPr>
          <p:spPr>
            <a:xfrm>
              <a:off x="6807669" y="3130425"/>
              <a:ext cx="406330" cy="914224"/>
            </a:xfrm>
            <a:custGeom>
              <a:rect b="b" l="l" r="r" t="t"/>
              <a:pathLst>
                <a:path extrusionOk="0" h="58717" w="26097">
                  <a:moveTo>
                    <a:pt x="1" y="0"/>
                  </a:moveTo>
                  <a:lnTo>
                    <a:pt x="19573" y="58716"/>
                  </a:lnTo>
                  <a:lnTo>
                    <a:pt x="26097" y="58716"/>
                  </a:lnTo>
                  <a:lnTo>
                    <a:pt x="143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7"/>
            <p:cNvSpPr/>
            <p:nvPr/>
          </p:nvSpPr>
          <p:spPr>
            <a:xfrm>
              <a:off x="6198197" y="3130425"/>
              <a:ext cx="406330" cy="914224"/>
            </a:xfrm>
            <a:custGeom>
              <a:rect b="b" l="l" r="r" t="t"/>
              <a:pathLst>
                <a:path extrusionOk="0" h="58717" w="26097">
                  <a:moveTo>
                    <a:pt x="11744" y="0"/>
                  </a:moveTo>
                  <a:lnTo>
                    <a:pt x="1" y="58716"/>
                  </a:lnTo>
                  <a:lnTo>
                    <a:pt x="6525" y="58716"/>
                  </a:lnTo>
                  <a:lnTo>
                    <a:pt x="260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7"/>
            <p:cNvSpPr/>
            <p:nvPr/>
          </p:nvSpPr>
          <p:spPr>
            <a:xfrm>
              <a:off x="6198197" y="2267006"/>
              <a:ext cx="1371328" cy="1015802"/>
            </a:xfrm>
            <a:custGeom>
              <a:rect b="b" l="l" r="r" t="t"/>
              <a:pathLst>
                <a:path extrusionOk="0" h="65241" w="88075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lnTo>
                    <a:pt x="1" y="39144"/>
                  </a:lnTo>
                  <a:cubicBezTo>
                    <a:pt x="1" y="53562"/>
                    <a:pt x="11679" y="65240"/>
                    <a:pt x="26097" y="65240"/>
                  </a:cubicBezTo>
                  <a:lnTo>
                    <a:pt x="88075" y="65240"/>
                  </a:lnTo>
                  <a:lnTo>
                    <a:pt x="88075" y="48930"/>
                  </a:lnTo>
                  <a:lnTo>
                    <a:pt x="32621" y="48930"/>
                  </a:lnTo>
                  <a:cubicBezTo>
                    <a:pt x="23618" y="48930"/>
                    <a:pt x="16311" y="41624"/>
                    <a:pt x="16311" y="32621"/>
                  </a:cubicBezTo>
                  <a:lnTo>
                    <a:pt x="16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7"/>
            <p:cNvSpPr/>
            <p:nvPr/>
          </p:nvSpPr>
          <p:spPr>
            <a:xfrm>
              <a:off x="6706090" y="2774900"/>
              <a:ext cx="1523696" cy="1168170"/>
            </a:xfrm>
            <a:custGeom>
              <a:rect b="b" l="l" r="r" t="t"/>
              <a:pathLst>
                <a:path extrusionOk="0" h="75027" w="97861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78289" y="75026"/>
                  </a:lnTo>
                  <a:lnTo>
                    <a:pt x="84812" y="75026"/>
                  </a:lnTo>
                  <a:lnTo>
                    <a:pt x="97860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7"/>
            <p:cNvSpPr/>
            <p:nvPr/>
          </p:nvSpPr>
          <p:spPr>
            <a:xfrm>
              <a:off x="7925034" y="3841476"/>
              <a:ext cx="507909" cy="203173"/>
            </a:xfrm>
            <a:custGeom>
              <a:rect b="b" l="l" r="r" t="t"/>
              <a:pathLst>
                <a:path extrusionOk="0" h="13049" w="32621">
                  <a:moveTo>
                    <a:pt x="19572" y="0"/>
                  </a:moveTo>
                  <a:lnTo>
                    <a:pt x="6524" y="6524"/>
                  </a:lnTo>
                  <a:lnTo>
                    <a:pt x="1" y="6524"/>
                  </a:lnTo>
                  <a:lnTo>
                    <a:pt x="1" y="13048"/>
                  </a:lnTo>
                  <a:lnTo>
                    <a:pt x="32620" y="13048"/>
                  </a:lnTo>
                  <a:lnTo>
                    <a:pt x="32620" y="6524"/>
                  </a:lnTo>
                  <a:lnTo>
                    <a:pt x="19572" y="0"/>
                  </a:lnTo>
                  <a:close/>
                </a:path>
              </a:pathLst>
            </a:custGeom>
            <a:solidFill>
              <a:srgbClr val="794B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7"/>
            <p:cNvSpPr/>
            <p:nvPr/>
          </p:nvSpPr>
          <p:spPr>
            <a:xfrm>
              <a:off x="6283022" y="1962270"/>
              <a:ext cx="1184924" cy="812645"/>
            </a:xfrm>
            <a:custGeom>
              <a:rect b="b" l="l" r="r" t="t"/>
              <a:pathLst>
                <a:path extrusionOk="0" h="52193" w="76103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55715" y="29359"/>
                  </a:lnTo>
                  <a:lnTo>
                    <a:pt x="76103" y="29359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7"/>
            <p:cNvSpPr/>
            <p:nvPr/>
          </p:nvSpPr>
          <p:spPr>
            <a:xfrm>
              <a:off x="6283022" y="1962270"/>
              <a:ext cx="945706" cy="812645"/>
            </a:xfrm>
            <a:custGeom>
              <a:rect b="b" l="l" r="r" t="t"/>
              <a:pathLst>
                <a:path extrusionOk="0" h="52193" w="60739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7"/>
            <p:cNvSpPr/>
            <p:nvPr/>
          </p:nvSpPr>
          <p:spPr>
            <a:xfrm>
              <a:off x="6756880" y="2571742"/>
              <a:ext cx="2387115" cy="203173"/>
            </a:xfrm>
            <a:custGeom>
              <a:rect b="b" l="l" r="r" t="t"/>
              <a:pathLst>
                <a:path extrusionOk="0" h="13049" w="153315">
                  <a:moveTo>
                    <a:pt x="1" y="1"/>
                  </a:moveTo>
                  <a:lnTo>
                    <a:pt x="1" y="13049"/>
                  </a:lnTo>
                  <a:lnTo>
                    <a:pt x="153314" y="13049"/>
                  </a:lnTo>
                  <a:lnTo>
                    <a:pt x="153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7"/>
            <p:cNvSpPr/>
            <p:nvPr/>
          </p:nvSpPr>
          <p:spPr>
            <a:xfrm>
              <a:off x="6381051" y="2302942"/>
              <a:ext cx="141718" cy="131302"/>
            </a:xfrm>
            <a:custGeom>
              <a:rect b="b" l="l" r="r" t="t"/>
              <a:pathLst>
                <a:path extrusionOk="0" h="8433" w="9102">
                  <a:moveTo>
                    <a:pt x="3605" y="1"/>
                  </a:moveTo>
                  <a:cubicBezTo>
                    <a:pt x="2773" y="1"/>
                    <a:pt x="1941" y="319"/>
                    <a:pt x="1305" y="955"/>
                  </a:cubicBezTo>
                  <a:cubicBezTo>
                    <a:pt x="0" y="2227"/>
                    <a:pt x="0" y="4282"/>
                    <a:pt x="1305" y="5554"/>
                  </a:cubicBezTo>
                  <a:lnTo>
                    <a:pt x="3197" y="7479"/>
                  </a:lnTo>
                  <a:cubicBezTo>
                    <a:pt x="3833" y="8115"/>
                    <a:pt x="4665" y="8433"/>
                    <a:pt x="5501" y="8433"/>
                  </a:cubicBezTo>
                  <a:cubicBezTo>
                    <a:pt x="6337" y="8433"/>
                    <a:pt x="7176" y="8115"/>
                    <a:pt x="7829" y="7479"/>
                  </a:cubicBezTo>
                  <a:cubicBezTo>
                    <a:pt x="9101" y="6206"/>
                    <a:pt x="9101" y="4151"/>
                    <a:pt x="7829" y="2847"/>
                  </a:cubicBezTo>
                  <a:lnTo>
                    <a:pt x="5904" y="955"/>
                  </a:lnTo>
                  <a:cubicBezTo>
                    <a:pt x="5268" y="319"/>
                    <a:pt x="4436" y="1"/>
                    <a:pt x="3605" y="1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7"/>
            <p:cNvSpPr/>
            <p:nvPr/>
          </p:nvSpPr>
          <p:spPr>
            <a:xfrm>
              <a:off x="6498371" y="2115152"/>
              <a:ext cx="176766" cy="166724"/>
            </a:xfrm>
            <a:custGeom>
              <a:rect b="b" l="l" r="r" t="t"/>
              <a:pathLst>
                <a:path extrusionOk="0" h="10708" w="11353">
                  <a:moveTo>
                    <a:pt x="3601" y="0"/>
                  </a:moveTo>
                  <a:cubicBezTo>
                    <a:pt x="2765" y="0"/>
                    <a:pt x="1925" y="327"/>
                    <a:pt x="1272" y="979"/>
                  </a:cubicBezTo>
                  <a:cubicBezTo>
                    <a:pt x="0" y="2251"/>
                    <a:pt x="0" y="4306"/>
                    <a:pt x="1272" y="5578"/>
                  </a:cubicBezTo>
                  <a:lnTo>
                    <a:pt x="5448" y="9754"/>
                  </a:lnTo>
                  <a:cubicBezTo>
                    <a:pt x="6084" y="10390"/>
                    <a:pt x="6916" y="10708"/>
                    <a:pt x="7752" y="10708"/>
                  </a:cubicBezTo>
                  <a:cubicBezTo>
                    <a:pt x="8587" y="10708"/>
                    <a:pt x="9427" y="10390"/>
                    <a:pt x="10080" y="9754"/>
                  </a:cubicBezTo>
                  <a:cubicBezTo>
                    <a:pt x="11352" y="8481"/>
                    <a:pt x="11352" y="6426"/>
                    <a:pt x="10080" y="5122"/>
                  </a:cubicBezTo>
                  <a:lnTo>
                    <a:pt x="5904" y="979"/>
                  </a:lnTo>
                  <a:cubicBezTo>
                    <a:pt x="5268" y="327"/>
                    <a:pt x="4437" y="0"/>
                    <a:pt x="3601" y="0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7"/>
            <p:cNvSpPr/>
            <p:nvPr/>
          </p:nvSpPr>
          <p:spPr>
            <a:xfrm>
              <a:off x="6655301" y="1809902"/>
              <a:ext cx="203173" cy="304752"/>
            </a:xfrm>
            <a:custGeom>
              <a:rect b="b" l="l" r="r" t="t"/>
              <a:pathLst>
                <a:path extrusionOk="0" h="19573" w="13049">
                  <a:moveTo>
                    <a:pt x="1" y="1"/>
                  </a:moveTo>
                  <a:lnTo>
                    <a:pt x="1" y="13049"/>
                  </a:lnTo>
                  <a:lnTo>
                    <a:pt x="6525" y="19573"/>
                  </a:lnTo>
                  <a:lnTo>
                    <a:pt x="13049" y="13049"/>
                  </a:lnTo>
                  <a:lnTo>
                    <a:pt x="13049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7"/>
            <p:cNvSpPr/>
            <p:nvPr/>
          </p:nvSpPr>
          <p:spPr>
            <a:xfrm>
              <a:off x="6502933" y="2267006"/>
              <a:ext cx="761856" cy="304752"/>
            </a:xfrm>
            <a:custGeom>
              <a:rect b="b" l="l" r="r" t="t"/>
              <a:pathLst>
                <a:path extrusionOk="0" h="19573" w="48931">
                  <a:moveTo>
                    <a:pt x="9787" y="1"/>
                  </a:moveTo>
                  <a:lnTo>
                    <a:pt x="1" y="9787"/>
                  </a:lnTo>
                  <a:lnTo>
                    <a:pt x="5970" y="15756"/>
                  </a:lnTo>
                  <a:cubicBezTo>
                    <a:pt x="8417" y="18203"/>
                    <a:pt x="11744" y="19573"/>
                    <a:pt x="15202" y="19573"/>
                  </a:cubicBezTo>
                  <a:lnTo>
                    <a:pt x="48931" y="19573"/>
                  </a:lnTo>
                  <a:lnTo>
                    <a:pt x="48931" y="16311"/>
                  </a:lnTo>
                  <a:cubicBezTo>
                    <a:pt x="48931" y="10896"/>
                    <a:pt x="44560" y="6525"/>
                    <a:pt x="39145" y="6525"/>
                  </a:cubicBezTo>
                  <a:lnTo>
                    <a:pt x="16311" y="6525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7"/>
            <p:cNvSpPr/>
            <p:nvPr/>
          </p:nvSpPr>
          <p:spPr>
            <a:xfrm>
              <a:off x="7518720" y="2063849"/>
              <a:ext cx="457120" cy="507909"/>
            </a:xfrm>
            <a:custGeom>
              <a:rect b="b" l="l" r="r" t="t"/>
              <a:pathLst>
                <a:path extrusionOk="0" h="32621" w="29359">
                  <a:moveTo>
                    <a:pt x="6525" y="1"/>
                  </a:moveTo>
                  <a:lnTo>
                    <a:pt x="1" y="32621"/>
                  </a:lnTo>
                  <a:lnTo>
                    <a:pt x="22835" y="32621"/>
                  </a:lnTo>
                  <a:lnTo>
                    <a:pt x="29358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7"/>
            <p:cNvSpPr/>
            <p:nvPr/>
          </p:nvSpPr>
          <p:spPr>
            <a:xfrm>
              <a:off x="6401354" y="2774900"/>
              <a:ext cx="1523696" cy="1168170"/>
            </a:xfrm>
            <a:custGeom>
              <a:rect b="b" l="l" r="r" t="t"/>
              <a:pathLst>
                <a:path extrusionOk="0" h="75027" w="97861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84813" y="75026"/>
                  </a:lnTo>
                  <a:lnTo>
                    <a:pt x="97861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7"/>
            <p:cNvSpPr/>
            <p:nvPr/>
          </p:nvSpPr>
          <p:spPr>
            <a:xfrm>
              <a:off x="7721877" y="3841476"/>
              <a:ext cx="406330" cy="203173"/>
            </a:xfrm>
            <a:custGeom>
              <a:rect b="b" l="l" r="r" t="t"/>
              <a:pathLst>
                <a:path extrusionOk="0" h="13049" w="26097">
                  <a:moveTo>
                    <a:pt x="13049" y="0"/>
                  </a:moveTo>
                  <a:lnTo>
                    <a:pt x="1" y="6524"/>
                  </a:lnTo>
                  <a:lnTo>
                    <a:pt x="1" y="13048"/>
                  </a:lnTo>
                  <a:lnTo>
                    <a:pt x="26096" y="13048"/>
                  </a:lnTo>
                  <a:lnTo>
                    <a:pt x="26096" y="6524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7"/>
            <p:cNvSpPr/>
            <p:nvPr/>
          </p:nvSpPr>
          <p:spPr>
            <a:xfrm>
              <a:off x="8128192" y="1555955"/>
              <a:ext cx="1015802" cy="660277"/>
            </a:xfrm>
            <a:custGeom>
              <a:rect b="b" l="l" r="r" t="t"/>
              <a:pathLst>
                <a:path extrusionOk="0" h="42407" w="65241">
                  <a:moveTo>
                    <a:pt x="0" y="1"/>
                  </a:moveTo>
                  <a:lnTo>
                    <a:pt x="0" y="42407"/>
                  </a:lnTo>
                  <a:lnTo>
                    <a:pt x="65240" y="42407"/>
                  </a:lnTo>
                  <a:lnTo>
                    <a:pt x="65240" y="1"/>
                  </a:lnTo>
                  <a:close/>
                </a:path>
              </a:pathLst>
            </a:custGeom>
            <a:solidFill>
              <a:srgbClr val="8098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7"/>
            <p:cNvSpPr/>
            <p:nvPr/>
          </p:nvSpPr>
          <p:spPr>
            <a:xfrm>
              <a:off x="8178981" y="1962270"/>
              <a:ext cx="609488" cy="609488"/>
            </a:xfrm>
            <a:custGeom>
              <a:rect b="b" l="l" r="r" t="t"/>
              <a:pathLst>
                <a:path extrusionOk="0" h="39145" w="39145">
                  <a:moveTo>
                    <a:pt x="22834" y="1"/>
                  </a:moveTo>
                  <a:lnTo>
                    <a:pt x="22834" y="29359"/>
                  </a:lnTo>
                  <a:lnTo>
                    <a:pt x="0" y="29359"/>
                  </a:lnTo>
                  <a:lnTo>
                    <a:pt x="0" y="39145"/>
                  </a:lnTo>
                  <a:lnTo>
                    <a:pt x="39144" y="39145"/>
                  </a:lnTo>
                  <a:lnTo>
                    <a:pt x="39144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7"/>
            <p:cNvSpPr/>
            <p:nvPr/>
          </p:nvSpPr>
          <p:spPr>
            <a:xfrm>
              <a:off x="8483717" y="2774900"/>
              <a:ext cx="406330" cy="203173"/>
            </a:xfrm>
            <a:custGeom>
              <a:rect b="b" l="l" r="r" t="t"/>
              <a:pathLst>
                <a:path extrusionOk="0" h="13049" w="26097">
                  <a:moveTo>
                    <a:pt x="0" y="1"/>
                  </a:moveTo>
                  <a:lnTo>
                    <a:pt x="0" y="13048"/>
                  </a:lnTo>
                  <a:lnTo>
                    <a:pt x="26096" y="13048"/>
                  </a:lnTo>
                  <a:lnTo>
                    <a:pt x="26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7"/>
            <p:cNvSpPr/>
            <p:nvPr/>
          </p:nvSpPr>
          <p:spPr>
            <a:xfrm>
              <a:off x="8636085" y="2774900"/>
              <a:ext cx="101594" cy="203173"/>
            </a:xfrm>
            <a:custGeom>
              <a:rect b="b" l="l" r="r" t="t"/>
              <a:pathLst>
                <a:path extrusionOk="0" h="13049" w="6525">
                  <a:moveTo>
                    <a:pt x="0" y="1"/>
                  </a:moveTo>
                  <a:lnTo>
                    <a:pt x="0" y="13048"/>
                  </a:lnTo>
                  <a:lnTo>
                    <a:pt x="6524" y="13048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7"/>
            <p:cNvSpPr/>
            <p:nvPr/>
          </p:nvSpPr>
          <p:spPr>
            <a:xfrm>
              <a:off x="8331349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9786" y="0"/>
                  </a:moveTo>
                  <a:lnTo>
                    <a:pt x="0" y="68502"/>
                  </a:lnTo>
                  <a:lnTo>
                    <a:pt x="9786" y="68502"/>
                  </a:lnTo>
                  <a:lnTo>
                    <a:pt x="22834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7"/>
            <p:cNvSpPr/>
            <p:nvPr/>
          </p:nvSpPr>
          <p:spPr>
            <a:xfrm>
              <a:off x="8686875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0" y="0"/>
                  </a:moveTo>
                  <a:lnTo>
                    <a:pt x="13048" y="68502"/>
                  </a:lnTo>
                  <a:lnTo>
                    <a:pt x="22834" y="68502"/>
                  </a:lnTo>
                  <a:lnTo>
                    <a:pt x="13048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7"/>
            <p:cNvSpPr/>
            <p:nvPr/>
          </p:nvSpPr>
          <p:spPr>
            <a:xfrm>
              <a:off x="6960037" y="2774900"/>
              <a:ext cx="406330" cy="203173"/>
            </a:xfrm>
            <a:custGeom>
              <a:rect b="b" l="l" r="r" t="t"/>
              <a:pathLst>
                <a:path extrusionOk="0" h="13049" w="26097">
                  <a:moveTo>
                    <a:pt x="1" y="1"/>
                  </a:moveTo>
                  <a:lnTo>
                    <a:pt x="1" y="13048"/>
                  </a:lnTo>
                  <a:lnTo>
                    <a:pt x="26097" y="13048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7"/>
            <p:cNvSpPr/>
            <p:nvPr/>
          </p:nvSpPr>
          <p:spPr>
            <a:xfrm>
              <a:off x="7112405" y="2774900"/>
              <a:ext cx="101594" cy="203173"/>
            </a:xfrm>
            <a:custGeom>
              <a:rect b="b" l="l" r="r" t="t"/>
              <a:pathLst>
                <a:path extrusionOk="0" h="13049" w="6525">
                  <a:moveTo>
                    <a:pt x="1" y="1"/>
                  </a:moveTo>
                  <a:lnTo>
                    <a:pt x="1" y="13048"/>
                  </a:lnTo>
                  <a:lnTo>
                    <a:pt x="6525" y="13048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7"/>
            <p:cNvSpPr/>
            <p:nvPr/>
          </p:nvSpPr>
          <p:spPr>
            <a:xfrm>
              <a:off x="6807669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9787" y="0"/>
                  </a:moveTo>
                  <a:lnTo>
                    <a:pt x="1" y="68502"/>
                  </a:lnTo>
                  <a:lnTo>
                    <a:pt x="9787" y="68502"/>
                  </a:lnTo>
                  <a:lnTo>
                    <a:pt x="22835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7"/>
            <p:cNvSpPr/>
            <p:nvPr/>
          </p:nvSpPr>
          <p:spPr>
            <a:xfrm>
              <a:off x="7163194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1" y="0"/>
                  </a:moveTo>
                  <a:lnTo>
                    <a:pt x="13049" y="68502"/>
                  </a:lnTo>
                  <a:lnTo>
                    <a:pt x="22835" y="68502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7"/>
            <p:cNvSpPr/>
            <p:nvPr/>
          </p:nvSpPr>
          <p:spPr>
            <a:xfrm>
              <a:off x="6706090" y="1809902"/>
              <a:ext cx="152384" cy="203173"/>
            </a:xfrm>
            <a:custGeom>
              <a:rect b="b" l="l" r="r" t="t"/>
              <a:pathLst>
                <a:path extrusionOk="0" h="13049" w="9787">
                  <a:moveTo>
                    <a:pt x="1" y="1"/>
                  </a:moveTo>
                  <a:lnTo>
                    <a:pt x="1" y="6525"/>
                  </a:lnTo>
                  <a:cubicBezTo>
                    <a:pt x="1" y="10113"/>
                    <a:pt x="2937" y="13049"/>
                    <a:pt x="6525" y="13049"/>
                  </a:cubicBezTo>
                  <a:lnTo>
                    <a:pt x="9787" y="13049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D5A6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7"/>
            <p:cNvSpPr/>
            <p:nvPr/>
          </p:nvSpPr>
          <p:spPr>
            <a:xfrm>
              <a:off x="6502933" y="1505166"/>
              <a:ext cx="304752" cy="304752"/>
            </a:xfrm>
            <a:custGeom>
              <a:rect b="b" l="l" r="r" t="t"/>
              <a:pathLst>
                <a:path extrusionOk="0" h="19573" w="19573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cubicBezTo>
                    <a:pt x="1" y="15202"/>
                    <a:pt x="4372" y="19573"/>
                    <a:pt x="9787" y="19573"/>
                  </a:cubicBezTo>
                  <a:cubicBezTo>
                    <a:pt x="15202" y="19573"/>
                    <a:pt x="19573" y="15202"/>
                    <a:pt x="19573" y="9787"/>
                  </a:cubicBezTo>
                  <a:cubicBezTo>
                    <a:pt x="19573" y="4372"/>
                    <a:pt x="15202" y="1"/>
                    <a:pt x="978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7"/>
            <p:cNvSpPr/>
            <p:nvPr/>
          </p:nvSpPr>
          <p:spPr>
            <a:xfrm>
              <a:off x="6655301" y="1606745"/>
              <a:ext cx="203173" cy="203173"/>
            </a:xfrm>
            <a:custGeom>
              <a:rect b="b" l="l" r="r" t="t"/>
              <a:pathLst>
                <a:path extrusionOk="0" h="13049" w="13049">
                  <a:moveTo>
                    <a:pt x="6525" y="1"/>
                  </a:moveTo>
                  <a:cubicBezTo>
                    <a:pt x="2937" y="1"/>
                    <a:pt x="1" y="2937"/>
                    <a:pt x="1" y="6525"/>
                  </a:cubicBezTo>
                  <a:lnTo>
                    <a:pt x="1" y="13049"/>
                  </a:lnTo>
                  <a:lnTo>
                    <a:pt x="13049" y="13049"/>
                  </a:lnTo>
                  <a:lnTo>
                    <a:pt x="13049" y="6525"/>
                  </a:lnTo>
                  <a:cubicBezTo>
                    <a:pt x="13049" y="2937"/>
                    <a:pt x="10113" y="1"/>
                    <a:pt x="6525" y="1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7"/>
            <p:cNvSpPr/>
            <p:nvPr/>
          </p:nvSpPr>
          <p:spPr>
            <a:xfrm>
              <a:off x="6655301" y="1708323"/>
              <a:ext cx="203173" cy="253962"/>
            </a:xfrm>
            <a:custGeom>
              <a:rect b="b" l="l" r="r" t="t"/>
              <a:pathLst>
                <a:path extrusionOk="0" h="16311" w="13049">
                  <a:moveTo>
                    <a:pt x="3263" y="1"/>
                  </a:moveTo>
                  <a:lnTo>
                    <a:pt x="1" y="3263"/>
                  </a:lnTo>
                  <a:lnTo>
                    <a:pt x="1" y="9787"/>
                  </a:lnTo>
                  <a:cubicBezTo>
                    <a:pt x="1" y="13375"/>
                    <a:pt x="2937" y="16311"/>
                    <a:pt x="6525" y="16311"/>
                  </a:cubicBezTo>
                  <a:cubicBezTo>
                    <a:pt x="10113" y="16311"/>
                    <a:pt x="13049" y="13375"/>
                    <a:pt x="13049" y="9787"/>
                  </a:cubicBezTo>
                  <a:lnTo>
                    <a:pt x="13049" y="3263"/>
                  </a:lnTo>
                  <a:lnTo>
                    <a:pt x="11124" y="3263"/>
                  </a:lnTo>
                  <a:cubicBezTo>
                    <a:pt x="8188" y="3263"/>
                    <a:pt x="5350" y="2088"/>
                    <a:pt x="3263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54"/>
          <p:cNvSpPr txBox="1"/>
          <p:nvPr>
            <p:ph type="title"/>
          </p:nvPr>
        </p:nvSpPr>
        <p:spPr>
          <a:xfrm>
            <a:off x="909050" y="286375"/>
            <a:ext cx="36630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Compass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54"/>
          <p:cNvSpPr txBox="1"/>
          <p:nvPr>
            <p:ph idx="2" type="body"/>
          </p:nvPr>
        </p:nvSpPr>
        <p:spPr>
          <a:xfrm>
            <a:off x="1344900" y="987475"/>
            <a:ext cx="54444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Tính năng lược đồ thống kê</a:t>
            </a:r>
            <a:endParaRPr sz="1800"/>
          </a:p>
        </p:txBody>
      </p:sp>
      <p:pic>
        <p:nvPicPr>
          <p:cNvPr id="973" name="Google Shape;97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7825" y="1457275"/>
            <a:ext cx="6157727" cy="346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55"/>
          <p:cNvSpPr txBox="1"/>
          <p:nvPr>
            <p:ph type="title"/>
          </p:nvPr>
        </p:nvSpPr>
        <p:spPr>
          <a:xfrm>
            <a:off x="909050" y="286375"/>
            <a:ext cx="36630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Compass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55"/>
          <p:cNvSpPr txBox="1"/>
          <p:nvPr>
            <p:ph idx="2" type="body"/>
          </p:nvPr>
        </p:nvSpPr>
        <p:spPr>
          <a:xfrm>
            <a:off x="1344900" y="987475"/>
            <a:ext cx="54444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Tính năng lược đồ thống kê</a:t>
            </a:r>
            <a:endParaRPr sz="1800"/>
          </a:p>
        </p:txBody>
      </p:sp>
      <p:pic>
        <p:nvPicPr>
          <p:cNvPr id="980" name="Google Shape;98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125" y="1925698"/>
            <a:ext cx="7555998" cy="264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56"/>
          <p:cNvSpPr txBox="1"/>
          <p:nvPr>
            <p:ph type="title"/>
          </p:nvPr>
        </p:nvSpPr>
        <p:spPr>
          <a:xfrm>
            <a:off x="909050" y="286375"/>
            <a:ext cx="36630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Indexes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56"/>
          <p:cNvSpPr txBox="1"/>
          <p:nvPr>
            <p:ph idx="2" type="body"/>
          </p:nvPr>
        </p:nvSpPr>
        <p:spPr>
          <a:xfrm>
            <a:off x="1344900" y="987475"/>
            <a:ext cx="67614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Cấu trúc dữ liệu lưu trữ một phần nhỏ dữ liệu ở dạng có thể duyệt dễ dàng</a:t>
            </a:r>
            <a:endParaRPr sz="1800"/>
          </a:p>
        </p:txBody>
      </p:sp>
      <p:pic>
        <p:nvPicPr>
          <p:cNvPr id="987" name="Google Shape;98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613" y="1767775"/>
            <a:ext cx="6029967" cy="307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7"/>
          <p:cNvSpPr txBox="1"/>
          <p:nvPr>
            <p:ph type="title"/>
          </p:nvPr>
        </p:nvSpPr>
        <p:spPr>
          <a:xfrm>
            <a:off x="909050" y="286375"/>
            <a:ext cx="36630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Indexes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57"/>
          <p:cNvSpPr txBox="1"/>
          <p:nvPr>
            <p:ph idx="2" type="body"/>
          </p:nvPr>
        </p:nvSpPr>
        <p:spPr>
          <a:xfrm>
            <a:off x="1344900" y="987475"/>
            <a:ext cx="67614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Quan sát hoạt động của truy vấn trước khi tạo indexes</a:t>
            </a:r>
            <a:endParaRPr sz="1800"/>
          </a:p>
        </p:txBody>
      </p:sp>
      <p:pic>
        <p:nvPicPr>
          <p:cNvPr id="994" name="Google Shape;99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300" y="1449175"/>
            <a:ext cx="4165001" cy="3389524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57"/>
          <p:cNvSpPr/>
          <p:nvPr/>
        </p:nvSpPr>
        <p:spPr>
          <a:xfrm>
            <a:off x="2976375" y="4197100"/>
            <a:ext cx="1595700" cy="562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58"/>
          <p:cNvSpPr txBox="1"/>
          <p:nvPr>
            <p:ph type="title"/>
          </p:nvPr>
        </p:nvSpPr>
        <p:spPr>
          <a:xfrm>
            <a:off x="909050" y="286375"/>
            <a:ext cx="36630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Indexes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58"/>
          <p:cNvSpPr txBox="1"/>
          <p:nvPr>
            <p:ph idx="2" type="body"/>
          </p:nvPr>
        </p:nvSpPr>
        <p:spPr>
          <a:xfrm>
            <a:off x="1344900" y="987475"/>
            <a:ext cx="67614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Dùng chức năng tạo indexes trong mongoDB compass</a:t>
            </a:r>
            <a:endParaRPr sz="1800"/>
          </a:p>
        </p:txBody>
      </p:sp>
      <p:pic>
        <p:nvPicPr>
          <p:cNvPr id="1002" name="Google Shape;100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525" y="1756125"/>
            <a:ext cx="7844024" cy="262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59"/>
          <p:cNvSpPr txBox="1"/>
          <p:nvPr>
            <p:ph type="title"/>
          </p:nvPr>
        </p:nvSpPr>
        <p:spPr>
          <a:xfrm>
            <a:off x="909050" y="286375"/>
            <a:ext cx="36630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Indexes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59"/>
          <p:cNvSpPr txBox="1"/>
          <p:nvPr>
            <p:ph idx="2" type="body"/>
          </p:nvPr>
        </p:nvSpPr>
        <p:spPr>
          <a:xfrm>
            <a:off x="1344900" y="987475"/>
            <a:ext cx="67614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Dùng chức năng tạo indexes trong mongoDB compass</a:t>
            </a:r>
            <a:endParaRPr sz="1800"/>
          </a:p>
        </p:txBody>
      </p:sp>
      <p:pic>
        <p:nvPicPr>
          <p:cNvPr id="1009" name="Google Shape;10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3863" y="1545175"/>
            <a:ext cx="4663486" cy="338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60"/>
          <p:cNvSpPr txBox="1"/>
          <p:nvPr>
            <p:ph type="title"/>
          </p:nvPr>
        </p:nvSpPr>
        <p:spPr>
          <a:xfrm>
            <a:off x="909050" y="286375"/>
            <a:ext cx="36630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Indexes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60"/>
          <p:cNvSpPr txBox="1"/>
          <p:nvPr>
            <p:ph idx="2" type="body"/>
          </p:nvPr>
        </p:nvSpPr>
        <p:spPr>
          <a:xfrm>
            <a:off x="1344900" y="987475"/>
            <a:ext cx="67614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Dùng chức năng tạo indexes trong mongoDB compass</a:t>
            </a:r>
            <a:endParaRPr sz="1800"/>
          </a:p>
        </p:txBody>
      </p:sp>
      <p:pic>
        <p:nvPicPr>
          <p:cNvPr id="1016" name="Google Shape;101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950" y="1659650"/>
            <a:ext cx="7081302" cy="307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61"/>
          <p:cNvSpPr txBox="1"/>
          <p:nvPr>
            <p:ph type="title"/>
          </p:nvPr>
        </p:nvSpPr>
        <p:spPr>
          <a:xfrm>
            <a:off x="909050" y="286375"/>
            <a:ext cx="36630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Indexes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61"/>
          <p:cNvSpPr txBox="1"/>
          <p:nvPr>
            <p:ph idx="2" type="body"/>
          </p:nvPr>
        </p:nvSpPr>
        <p:spPr>
          <a:xfrm>
            <a:off x="1344900" y="987475"/>
            <a:ext cx="67614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Quan sát hoạt động của truy vấn sau khi tạo indexes</a:t>
            </a:r>
            <a:endParaRPr sz="1800"/>
          </a:p>
        </p:txBody>
      </p:sp>
      <p:pic>
        <p:nvPicPr>
          <p:cNvPr id="1023" name="Google Shape;102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6437" y="1533000"/>
            <a:ext cx="2958313" cy="338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61"/>
          <p:cNvSpPr/>
          <p:nvPr/>
        </p:nvSpPr>
        <p:spPr>
          <a:xfrm>
            <a:off x="3415275" y="4416550"/>
            <a:ext cx="1097400" cy="384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62"/>
          <p:cNvSpPr txBox="1"/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C2DF"/>
                </a:solidFill>
              </a:rPr>
              <a:t>03</a:t>
            </a:r>
            <a:endParaRPr>
              <a:solidFill>
                <a:srgbClr val="35C2DF"/>
              </a:solidFill>
            </a:endParaRPr>
          </a:p>
        </p:txBody>
      </p:sp>
      <p:sp>
        <p:nvSpPr>
          <p:cNvPr id="1030" name="Google Shape;1030;p62"/>
          <p:cNvSpPr txBox="1"/>
          <p:nvPr>
            <p:ph idx="2" type="title"/>
          </p:nvPr>
        </p:nvSpPr>
        <p:spPr>
          <a:xfrm>
            <a:off x="3216900" y="2879675"/>
            <a:ext cx="2475300" cy="7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C2DF"/>
                </a:solidFill>
              </a:rPr>
              <a:t>Backup &amp; restore</a:t>
            </a:r>
            <a:endParaRPr>
              <a:solidFill>
                <a:srgbClr val="35C2DF"/>
              </a:solidFill>
            </a:endParaRPr>
          </a:p>
        </p:txBody>
      </p:sp>
      <p:grpSp>
        <p:nvGrpSpPr>
          <p:cNvPr id="1031" name="Google Shape;1031;p62"/>
          <p:cNvGrpSpPr/>
          <p:nvPr/>
        </p:nvGrpSpPr>
        <p:grpSpPr>
          <a:xfrm>
            <a:off x="6351340" y="1383010"/>
            <a:ext cx="2301266" cy="2377467"/>
            <a:chOff x="6945936" y="1456203"/>
            <a:chExt cx="2159597" cy="2231107"/>
          </a:xfrm>
        </p:grpSpPr>
        <p:sp>
          <p:nvSpPr>
            <p:cNvPr id="1032" name="Google Shape;1032;p62"/>
            <p:cNvSpPr/>
            <p:nvPr/>
          </p:nvSpPr>
          <p:spPr>
            <a:xfrm>
              <a:off x="7643769" y="1456203"/>
              <a:ext cx="1461763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6311"/>
                  </a:lnTo>
                  <a:lnTo>
                    <a:pt x="107646" y="16311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7451434" y="1648538"/>
              <a:ext cx="1461763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6311"/>
                  </a:lnTo>
                  <a:lnTo>
                    <a:pt x="81550" y="16311"/>
                  </a:lnTo>
                  <a:lnTo>
                    <a:pt x="107646" y="42407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4026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7259100" y="1840875"/>
              <a:ext cx="1487174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56576"/>
                  </a:lnTo>
                  <a:lnTo>
                    <a:pt x="123956" y="156576"/>
                  </a:lnTo>
                  <a:lnTo>
                    <a:pt x="123956" y="27043"/>
                  </a:lnTo>
                  <a:lnTo>
                    <a:pt x="98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6945936" y="2917954"/>
              <a:ext cx="769354" cy="769354"/>
            </a:xfrm>
            <a:custGeom>
              <a:rect b="b" l="l" r="r" t="t"/>
              <a:pathLst>
                <a:path extrusionOk="0" h="65241" w="65241">
                  <a:moveTo>
                    <a:pt x="26097" y="0"/>
                  </a:moveTo>
                  <a:lnTo>
                    <a:pt x="26097" y="10732"/>
                  </a:lnTo>
                  <a:cubicBezTo>
                    <a:pt x="24596" y="11189"/>
                    <a:pt x="23128" y="11776"/>
                    <a:pt x="21758" y="12526"/>
                  </a:cubicBezTo>
                  <a:lnTo>
                    <a:pt x="21726" y="12526"/>
                  </a:lnTo>
                  <a:lnTo>
                    <a:pt x="14158" y="4926"/>
                  </a:lnTo>
                  <a:lnTo>
                    <a:pt x="4927" y="14157"/>
                  </a:lnTo>
                  <a:lnTo>
                    <a:pt x="12527" y="21758"/>
                  </a:lnTo>
                  <a:cubicBezTo>
                    <a:pt x="11777" y="23128"/>
                    <a:pt x="11190" y="24596"/>
                    <a:pt x="10733" y="26096"/>
                  </a:cubicBezTo>
                  <a:lnTo>
                    <a:pt x="1" y="26096"/>
                  </a:lnTo>
                  <a:lnTo>
                    <a:pt x="1" y="39144"/>
                  </a:lnTo>
                  <a:lnTo>
                    <a:pt x="10733" y="39144"/>
                  </a:lnTo>
                  <a:cubicBezTo>
                    <a:pt x="11190" y="40645"/>
                    <a:pt x="11777" y="42113"/>
                    <a:pt x="12527" y="43483"/>
                  </a:cubicBezTo>
                  <a:lnTo>
                    <a:pt x="12527" y="43515"/>
                  </a:lnTo>
                  <a:lnTo>
                    <a:pt x="4927" y="51083"/>
                  </a:lnTo>
                  <a:lnTo>
                    <a:pt x="14158" y="60315"/>
                  </a:lnTo>
                  <a:lnTo>
                    <a:pt x="21758" y="52714"/>
                  </a:lnTo>
                  <a:cubicBezTo>
                    <a:pt x="23128" y="53464"/>
                    <a:pt x="24596" y="54052"/>
                    <a:pt x="26097" y="54508"/>
                  </a:cubicBezTo>
                  <a:lnTo>
                    <a:pt x="26097" y="65240"/>
                  </a:lnTo>
                  <a:lnTo>
                    <a:pt x="39145" y="65240"/>
                  </a:lnTo>
                  <a:lnTo>
                    <a:pt x="39145" y="54508"/>
                  </a:lnTo>
                  <a:cubicBezTo>
                    <a:pt x="40645" y="54052"/>
                    <a:pt x="42113" y="53464"/>
                    <a:pt x="43483" y="52714"/>
                  </a:cubicBezTo>
                  <a:lnTo>
                    <a:pt x="51084" y="60315"/>
                  </a:lnTo>
                  <a:lnTo>
                    <a:pt x="60315" y="51083"/>
                  </a:lnTo>
                  <a:lnTo>
                    <a:pt x="52715" y="43515"/>
                  </a:lnTo>
                  <a:lnTo>
                    <a:pt x="52715" y="43483"/>
                  </a:lnTo>
                  <a:cubicBezTo>
                    <a:pt x="53465" y="42113"/>
                    <a:pt x="54052" y="40645"/>
                    <a:pt x="54509" y="39144"/>
                  </a:cubicBezTo>
                  <a:lnTo>
                    <a:pt x="65241" y="39144"/>
                  </a:lnTo>
                  <a:lnTo>
                    <a:pt x="65241" y="26096"/>
                  </a:lnTo>
                  <a:lnTo>
                    <a:pt x="54509" y="26096"/>
                  </a:lnTo>
                  <a:cubicBezTo>
                    <a:pt x="54052" y="24596"/>
                    <a:pt x="53465" y="23128"/>
                    <a:pt x="52715" y="21758"/>
                  </a:cubicBezTo>
                  <a:lnTo>
                    <a:pt x="60315" y="14157"/>
                  </a:lnTo>
                  <a:lnTo>
                    <a:pt x="51084" y="4926"/>
                  </a:lnTo>
                  <a:lnTo>
                    <a:pt x="43516" y="12526"/>
                  </a:lnTo>
                  <a:lnTo>
                    <a:pt x="43483" y="12526"/>
                  </a:lnTo>
                  <a:cubicBezTo>
                    <a:pt x="42113" y="11776"/>
                    <a:pt x="40645" y="11189"/>
                    <a:pt x="39145" y="10732"/>
                  </a:cubicBezTo>
                  <a:lnTo>
                    <a:pt x="39145" y="0"/>
                  </a:lnTo>
                  <a:close/>
                </a:path>
              </a:pathLst>
            </a:custGeom>
            <a:solidFill>
              <a:srgbClr val="67E0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7215206" y="3187224"/>
              <a:ext cx="230815" cy="230815"/>
            </a:xfrm>
            <a:custGeom>
              <a:rect b="b" l="l" r="r" t="t"/>
              <a:pathLst>
                <a:path extrusionOk="0" h="19573" w="19573">
                  <a:moveTo>
                    <a:pt x="9787" y="0"/>
                  </a:moveTo>
                  <a:cubicBezTo>
                    <a:pt x="4372" y="0"/>
                    <a:pt x="1" y="4371"/>
                    <a:pt x="1" y="9786"/>
                  </a:cubicBezTo>
                  <a:cubicBezTo>
                    <a:pt x="1" y="15201"/>
                    <a:pt x="4372" y="19572"/>
                    <a:pt x="9787" y="19572"/>
                  </a:cubicBezTo>
                  <a:cubicBezTo>
                    <a:pt x="15202" y="19572"/>
                    <a:pt x="19573" y="15201"/>
                    <a:pt x="19573" y="9786"/>
                  </a:cubicBezTo>
                  <a:cubicBezTo>
                    <a:pt x="19573" y="4371"/>
                    <a:pt x="15202" y="0"/>
                    <a:pt x="9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7489901" y="1994743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" y="1"/>
                  </a:moveTo>
                  <a:lnTo>
                    <a:pt x="1" y="26097"/>
                  </a:lnTo>
                  <a:lnTo>
                    <a:pt x="26097" y="26097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489901" y="2533283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" y="1"/>
                  </a:moveTo>
                  <a:lnTo>
                    <a:pt x="1" y="26096"/>
                  </a:lnTo>
                  <a:lnTo>
                    <a:pt x="26097" y="26096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8259243" y="3148757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3048" y="0"/>
                  </a:moveTo>
                  <a:cubicBezTo>
                    <a:pt x="5839" y="0"/>
                    <a:pt x="0" y="5839"/>
                    <a:pt x="0" y="13048"/>
                  </a:cubicBezTo>
                  <a:cubicBezTo>
                    <a:pt x="0" y="20257"/>
                    <a:pt x="5839" y="26096"/>
                    <a:pt x="13048" y="26096"/>
                  </a:cubicBezTo>
                  <a:cubicBezTo>
                    <a:pt x="20257" y="26096"/>
                    <a:pt x="26096" y="20257"/>
                    <a:pt x="26096" y="13048"/>
                  </a:cubicBezTo>
                  <a:cubicBezTo>
                    <a:pt x="26096" y="5839"/>
                    <a:pt x="20257" y="0"/>
                    <a:pt x="13048" y="0"/>
                  </a:cubicBez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7913039" y="1956275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7913039" y="2110144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913039" y="2264013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62"/>
            <p:cNvSpPr/>
            <p:nvPr/>
          </p:nvSpPr>
          <p:spPr>
            <a:xfrm>
              <a:off x="7913039" y="2494815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62"/>
            <p:cNvSpPr/>
            <p:nvPr/>
          </p:nvSpPr>
          <p:spPr>
            <a:xfrm>
              <a:off x="7913039" y="2648684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62"/>
            <p:cNvSpPr/>
            <p:nvPr/>
          </p:nvSpPr>
          <p:spPr>
            <a:xfrm>
              <a:off x="7913039" y="2802552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0"/>
                  </a:moveTo>
                  <a:lnTo>
                    <a:pt x="1" y="6524"/>
                  </a:lnTo>
                  <a:lnTo>
                    <a:pt x="52192" y="6524"/>
                  </a:lnTo>
                  <a:lnTo>
                    <a:pt x="52192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62"/>
            <p:cNvSpPr/>
            <p:nvPr/>
          </p:nvSpPr>
          <p:spPr>
            <a:xfrm>
              <a:off x="7797638" y="3110290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62"/>
            <p:cNvSpPr/>
            <p:nvPr/>
          </p:nvSpPr>
          <p:spPr>
            <a:xfrm>
              <a:off x="7797638" y="3264158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62"/>
            <p:cNvSpPr/>
            <p:nvPr/>
          </p:nvSpPr>
          <p:spPr>
            <a:xfrm>
              <a:off x="7797638" y="3418027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62"/>
            <p:cNvSpPr/>
            <p:nvPr/>
          </p:nvSpPr>
          <p:spPr>
            <a:xfrm>
              <a:off x="8413100" y="1828800"/>
              <a:ext cx="333193" cy="319819"/>
            </a:xfrm>
            <a:custGeom>
              <a:rect b="b" l="l" r="r" t="t"/>
              <a:pathLst>
                <a:path extrusionOk="0" h="26097" w="26097">
                  <a:moveTo>
                    <a:pt x="0" y="1"/>
                  </a:moveTo>
                  <a:lnTo>
                    <a:pt x="0" y="26097"/>
                  </a:lnTo>
                  <a:lnTo>
                    <a:pt x="26096" y="2609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BFFF"/>
            </a:solidFill>
            <a:ln cap="flat" cmpd="sng" w="9525">
              <a:solidFill>
                <a:srgbClr val="BBB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63"/>
          <p:cNvSpPr txBox="1"/>
          <p:nvPr>
            <p:ph type="title"/>
          </p:nvPr>
        </p:nvSpPr>
        <p:spPr>
          <a:xfrm>
            <a:off x="3216900" y="1653325"/>
            <a:ext cx="32280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C2DF"/>
                </a:solidFill>
              </a:rPr>
              <a:t>local</a:t>
            </a:r>
            <a:endParaRPr>
              <a:solidFill>
                <a:srgbClr val="35C2DF"/>
              </a:solidFill>
            </a:endParaRPr>
          </a:p>
        </p:txBody>
      </p:sp>
      <p:grpSp>
        <p:nvGrpSpPr>
          <p:cNvPr id="1055" name="Google Shape;1055;p63"/>
          <p:cNvGrpSpPr/>
          <p:nvPr/>
        </p:nvGrpSpPr>
        <p:grpSpPr>
          <a:xfrm>
            <a:off x="6351340" y="1383010"/>
            <a:ext cx="2301266" cy="2377467"/>
            <a:chOff x="6945936" y="1456203"/>
            <a:chExt cx="2159597" cy="2231107"/>
          </a:xfrm>
        </p:grpSpPr>
        <p:sp>
          <p:nvSpPr>
            <p:cNvPr id="1056" name="Google Shape;1056;p63"/>
            <p:cNvSpPr/>
            <p:nvPr/>
          </p:nvSpPr>
          <p:spPr>
            <a:xfrm>
              <a:off x="7643769" y="1456203"/>
              <a:ext cx="1461763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6311"/>
                  </a:lnTo>
                  <a:lnTo>
                    <a:pt x="107646" y="16311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63"/>
            <p:cNvSpPr/>
            <p:nvPr/>
          </p:nvSpPr>
          <p:spPr>
            <a:xfrm>
              <a:off x="7451434" y="1648538"/>
              <a:ext cx="1461763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6311"/>
                  </a:lnTo>
                  <a:lnTo>
                    <a:pt x="81550" y="16311"/>
                  </a:lnTo>
                  <a:lnTo>
                    <a:pt x="107646" y="42407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4026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63"/>
            <p:cNvSpPr/>
            <p:nvPr/>
          </p:nvSpPr>
          <p:spPr>
            <a:xfrm>
              <a:off x="7259100" y="1840875"/>
              <a:ext cx="1487174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56576"/>
                  </a:lnTo>
                  <a:lnTo>
                    <a:pt x="123956" y="156576"/>
                  </a:lnTo>
                  <a:lnTo>
                    <a:pt x="123956" y="27043"/>
                  </a:lnTo>
                  <a:lnTo>
                    <a:pt x="98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63"/>
            <p:cNvSpPr/>
            <p:nvPr/>
          </p:nvSpPr>
          <p:spPr>
            <a:xfrm>
              <a:off x="6945936" y="2917954"/>
              <a:ext cx="769354" cy="769354"/>
            </a:xfrm>
            <a:custGeom>
              <a:rect b="b" l="l" r="r" t="t"/>
              <a:pathLst>
                <a:path extrusionOk="0" h="65241" w="65241">
                  <a:moveTo>
                    <a:pt x="26097" y="0"/>
                  </a:moveTo>
                  <a:lnTo>
                    <a:pt x="26097" y="10732"/>
                  </a:lnTo>
                  <a:cubicBezTo>
                    <a:pt x="24596" y="11189"/>
                    <a:pt x="23128" y="11776"/>
                    <a:pt x="21758" y="12526"/>
                  </a:cubicBezTo>
                  <a:lnTo>
                    <a:pt x="21726" y="12526"/>
                  </a:lnTo>
                  <a:lnTo>
                    <a:pt x="14158" y="4926"/>
                  </a:lnTo>
                  <a:lnTo>
                    <a:pt x="4927" y="14157"/>
                  </a:lnTo>
                  <a:lnTo>
                    <a:pt x="12527" y="21758"/>
                  </a:lnTo>
                  <a:cubicBezTo>
                    <a:pt x="11777" y="23128"/>
                    <a:pt x="11190" y="24596"/>
                    <a:pt x="10733" y="26096"/>
                  </a:cubicBezTo>
                  <a:lnTo>
                    <a:pt x="1" y="26096"/>
                  </a:lnTo>
                  <a:lnTo>
                    <a:pt x="1" y="39144"/>
                  </a:lnTo>
                  <a:lnTo>
                    <a:pt x="10733" y="39144"/>
                  </a:lnTo>
                  <a:cubicBezTo>
                    <a:pt x="11190" y="40645"/>
                    <a:pt x="11777" y="42113"/>
                    <a:pt x="12527" y="43483"/>
                  </a:cubicBezTo>
                  <a:lnTo>
                    <a:pt x="12527" y="43515"/>
                  </a:lnTo>
                  <a:lnTo>
                    <a:pt x="4927" y="51083"/>
                  </a:lnTo>
                  <a:lnTo>
                    <a:pt x="14158" y="60315"/>
                  </a:lnTo>
                  <a:lnTo>
                    <a:pt x="21758" y="52714"/>
                  </a:lnTo>
                  <a:cubicBezTo>
                    <a:pt x="23128" y="53464"/>
                    <a:pt x="24596" y="54052"/>
                    <a:pt x="26097" y="54508"/>
                  </a:cubicBezTo>
                  <a:lnTo>
                    <a:pt x="26097" y="65240"/>
                  </a:lnTo>
                  <a:lnTo>
                    <a:pt x="39145" y="65240"/>
                  </a:lnTo>
                  <a:lnTo>
                    <a:pt x="39145" y="54508"/>
                  </a:lnTo>
                  <a:cubicBezTo>
                    <a:pt x="40645" y="54052"/>
                    <a:pt x="42113" y="53464"/>
                    <a:pt x="43483" y="52714"/>
                  </a:cubicBezTo>
                  <a:lnTo>
                    <a:pt x="51084" y="60315"/>
                  </a:lnTo>
                  <a:lnTo>
                    <a:pt x="60315" y="51083"/>
                  </a:lnTo>
                  <a:lnTo>
                    <a:pt x="52715" y="43515"/>
                  </a:lnTo>
                  <a:lnTo>
                    <a:pt x="52715" y="43483"/>
                  </a:lnTo>
                  <a:cubicBezTo>
                    <a:pt x="53465" y="42113"/>
                    <a:pt x="54052" y="40645"/>
                    <a:pt x="54509" y="39144"/>
                  </a:cubicBezTo>
                  <a:lnTo>
                    <a:pt x="65241" y="39144"/>
                  </a:lnTo>
                  <a:lnTo>
                    <a:pt x="65241" y="26096"/>
                  </a:lnTo>
                  <a:lnTo>
                    <a:pt x="54509" y="26096"/>
                  </a:lnTo>
                  <a:cubicBezTo>
                    <a:pt x="54052" y="24596"/>
                    <a:pt x="53465" y="23128"/>
                    <a:pt x="52715" y="21758"/>
                  </a:cubicBezTo>
                  <a:lnTo>
                    <a:pt x="60315" y="14157"/>
                  </a:lnTo>
                  <a:lnTo>
                    <a:pt x="51084" y="4926"/>
                  </a:lnTo>
                  <a:lnTo>
                    <a:pt x="43516" y="12526"/>
                  </a:lnTo>
                  <a:lnTo>
                    <a:pt x="43483" y="12526"/>
                  </a:lnTo>
                  <a:cubicBezTo>
                    <a:pt x="42113" y="11776"/>
                    <a:pt x="40645" y="11189"/>
                    <a:pt x="39145" y="10732"/>
                  </a:cubicBezTo>
                  <a:lnTo>
                    <a:pt x="39145" y="0"/>
                  </a:lnTo>
                  <a:close/>
                </a:path>
              </a:pathLst>
            </a:custGeom>
            <a:solidFill>
              <a:srgbClr val="67E0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63"/>
            <p:cNvSpPr/>
            <p:nvPr/>
          </p:nvSpPr>
          <p:spPr>
            <a:xfrm>
              <a:off x="7215206" y="3187224"/>
              <a:ext cx="230815" cy="230815"/>
            </a:xfrm>
            <a:custGeom>
              <a:rect b="b" l="l" r="r" t="t"/>
              <a:pathLst>
                <a:path extrusionOk="0" h="19573" w="19573">
                  <a:moveTo>
                    <a:pt x="9787" y="0"/>
                  </a:moveTo>
                  <a:cubicBezTo>
                    <a:pt x="4372" y="0"/>
                    <a:pt x="1" y="4371"/>
                    <a:pt x="1" y="9786"/>
                  </a:cubicBezTo>
                  <a:cubicBezTo>
                    <a:pt x="1" y="15201"/>
                    <a:pt x="4372" y="19572"/>
                    <a:pt x="9787" y="19572"/>
                  </a:cubicBezTo>
                  <a:cubicBezTo>
                    <a:pt x="15202" y="19572"/>
                    <a:pt x="19573" y="15201"/>
                    <a:pt x="19573" y="9786"/>
                  </a:cubicBezTo>
                  <a:cubicBezTo>
                    <a:pt x="19573" y="4371"/>
                    <a:pt x="15202" y="0"/>
                    <a:pt x="9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63"/>
            <p:cNvSpPr/>
            <p:nvPr/>
          </p:nvSpPr>
          <p:spPr>
            <a:xfrm>
              <a:off x="7489901" y="1994743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" y="1"/>
                  </a:moveTo>
                  <a:lnTo>
                    <a:pt x="1" y="26097"/>
                  </a:lnTo>
                  <a:lnTo>
                    <a:pt x="26097" y="26097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63"/>
            <p:cNvSpPr/>
            <p:nvPr/>
          </p:nvSpPr>
          <p:spPr>
            <a:xfrm>
              <a:off x="7489901" y="2533283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" y="1"/>
                  </a:moveTo>
                  <a:lnTo>
                    <a:pt x="1" y="26096"/>
                  </a:lnTo>
                  <a:lnTo>
                    <a:pt x="26097" y="26096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63"/>
            <p:cNvSpPr/>
            <p:nvPr/>
          </p:nvSpPr>
          <p:spPr>
            <a:xfrm>
              <a:off x="8259243" y="3148757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3048" y="0"/>
                  </a:moveTo>
                  <a:cubicBezTo>
                    <a:pt x="5839" y="0"/>
                    <a:pt x="0" y="5839"/>
                    <a:pt x="0" y="13048"/>
                  </a:cubicBezTo>
                  <a:cubicBezTo>
                    <a:pt x="0" y="20257"/>
                    <a:pt x="5839" y="26096"/>
                    <a:pt x="13048" y="26096"/>
                  </a:cubicBezTo>
                  <a:cubicBezTo>
                    <a:pt x="20257" y="26096"/>
                    <a:pt x="26096" y="20257"/>
                    <a:pt x="26096" y="13048"/>
                  </a:cubicBezTo>
                  <a:cubicBezTo>
                    <a:pt x="26096" y="5839"/>
                    <a:pt x="20257" y="0"/>
                    <a:pt x="13048" y="0"/>
                  </a:cubicBez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63"/>
            <p:cNvSpPr/>
            <p:nvPr/>
          </p:nvSpPr>
          <p:spPr>
            <a:xfrm>
              <a:off x="7913039" y="1956275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63"/>
            <p:cNvSpPr/>
            <p:nvPr/>
          </p:nvSpPr>
          <p:spPr>
            <a:xfrm>
              <a:off x="7913039" y="2110144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63"/>
            <p:cNvSpPr/>
            <p:nvPr/>
          </p:nvSpPr>
          <p:spPr>
            <a:xfrm>
              <a:off x="7913039" y="2264013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63"/>
            <p:cNvSpPr/>
            <p:nvPr/>
          </p:nvSpPr>
          <p:spPr>
            <a:xfrm>
              <a:off x="7913039" y="2494815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63"/>
            <p:cNvSpPr/>
            <p:nvPr/>
          </p:nvSpPr>
          <p:spPr>
            <a:xfrm>
              <a:off x="7913039" y="2648684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63"/>
            <p:cNvSpPr/>
            <p:nvPr/>
          </p:nvSpPr>
          <p:spPr>
            <a:xfrm>
              <a:off x="7913039" y="2802552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0"/>
                  </a:moveTo>
                  <a:lnTo>
                    <a:pt x="1" y="6524"/>
                  </a:lnTo>
                  <a:lnTo>
                    <a:pt x="52192" y="6524"/>
                  </a:lnTo>
                  <a:lnTo>
                    <a:pt x="52192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63"/>
            <p:cNvSpPr/>
            <p:nvPr/>
          </p:nvSpPr>
          <p:spPr>
            <a:xfrm>
              <a:off x="7797638" y="3110290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63"/>
            <p:cNvSpPr/>
            <p:nvPr/>
          </p:nvSpPr>
          <p:spPr>
            <a:xfrm>
              <a:off x="7797638" y="3264158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63"/>
            <p:cNvSpPr/>
            <p:nvPr/>
          </p:nvSpPr>
          <p:spPr>
            <a:xfrm>
              <a:off x="7797638" y="3418027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63"/>
            <p:cNvSpPr/>
            <p:nvPr/>
          </p:nvSpPr>
          <p:spPr>
            <a:xfrm>
              <a:off x="8413100" y="1828800"/>
              <a:ext cx="333193" cy="319819"/>
            </a:xfrm>
            <a:custGeom>
              <a:rect b="b" l="l" r="r" t="t"/>
              <a:pathLst>
                <a:path extrusionOk="0" h="26097" w="26097">
                  <a:moveTo>
                    <a:pt x="0" y="1"/>
                  </a:moveTo>
                  <a:lnTo>
                    <a:pt x="0" y="26097"/>
                  </a:lnTo>
                  <a:lnTo>
                    <a:pt x="26096" y="2609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BFFF"/>
            </a:solidFill>
            <a:ln cap="flat" cmpd="sng" w="9525">
              <a:solidFill>
                <a:srgbClr val="BBB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28"/>
          <p:cNvSpPr txBox="1"/>
          <p:nvPr>
            <p:ph type="title"/>
          </p:nvPr>
        </p:nvSpPr>
        <p:spPr>
          <a:xfrm>
            <a:off x="909050" y="286375"/>
            <a:ext cx="26571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Giới thiệu chung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28"/>
          <p:cNvSpPr txBox="1"/>
          <p:nvPr>
            <p:ph idx="2" type="body"/>
          </p:nvPr>
        </p:nvSpPr>
        <p:spPr>
          <a:xfrm>
            <a:off x="1587450" y="3459175"/>
            <a:ext cx="4422600" cy="1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Mã nguồn mở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Cơ sở dữ liệu NoSQl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Được viết bằng ngôn ngữ C++</a:t>
            </a:r>
            <a:endParaRPr sz="1800"/>
          </a:p>
        </p:txBody>
      </p:sp>
      <p:pic>
        <p:nvPicPr>
          <p:cNvPr id="750" name="Google Shape;7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0700" y="987467"/>
            <a:ext cx="4422600" cy="2214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64"/>
          <p:cNvSpPr txBox="1"/>
          <p:nvPr>
            <p:ph type="title"/>
          </p:nvPr>
        </p:nvSpPr>
        <p:spPr>
          <a:xfrm>
            <a:off x="909050" y="286375"/>
            <a:ext cx="16422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64"/>
          <p:cNvSpPr txBox="1"/>
          <p:nvPr>
            <p:ph idx="2" type="body"/>
          </p:nvPr>
        </p:nvSpPr>
        <p:spPr>
          <a:xfrm>
            <a:off x="2167850" y="1138375"/>
            <a:ext cx="19881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mongodump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080" name="Google Shape;1080;p64"/>
          <p:cNvSpPr txBox="1"/>
          <p:nvPr>
            <p:ph idx="2" type="body"/>
          </p:nvPr>
        </p:nvSpPr>
        <p:spPr>
          <a:xfrm>
            <a:off x="1194025" y="1673300"/>
            <a:ext cx="20841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$ mongodump</a:t>
            </a:r>
            <a:endParaRPr sz="1800"/>
          </a:p>
        </p:txBody>
      </p:sp>
      <p:sp>
        <p:nvSpPr>
          <p:cNvPr id="1081" name="Google Shape;1081;p64"/>
          <p:cNvSpPr txBox="1"/>
          <p:nvPr>
            <p:ph idx="2" type="body"/>
          </p:nvPr>
        </p:nvSpPr>
        <p:spPr>
          <a:xfrm>
            <a:off x="4432525" y="1138375"/>
            <a:ext cx="3003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Tạo </a:t>
            </a:r>
            <a:r>
              <a:rPr lang="en" sz="1800"/>
              <a:t>file .bson</a:t>
            </a:r>
            <a:endParaRPr sz="1800"/>
          </a:p>
        </p:txBody>
      </p:sp>
      <p:sp>
        <p:nvSpPr>
          <p:cNvPr id="1082" name="Google Shape;1082;p64"/>
          <p:cNvSpPr txBox="1"/>
          <p:nvPr>
            <p:ph idx="2" type="body"/>
          </p:nvPr>
        </p:nvSpPr>
        <p:spPr>
          <a:xfrm>
            <a:off x="2551250" y="2208225"/>
            <a:ext cx="44538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Dump toàn bộ database hiện có</a:t>
            </a:r>
            <a:endParaRPr sz="1800"/>
          </a:p>
        </p:txBody>
      </p:sp>
      <p:sp>
        <p:nvSpPr>
          <p:cNvPr id="1083" name="Google Shape;1083;p64"/>
          <p:cNvSpPr txBox="1"/>
          <p:nvPr>
            <p:ph idx="2" type="body"/>
          </p:nvPr>
        </p:nvSpPr>
        <p:spPr>
          <a:xfrm>
            <a:off x="1194025" y="2743150"/>
            <a:ext cx="67476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$ mongodump </a:t>
            </a:r>
            <a:r>
              <a:rPr lang="en" sz="1800"/>
              <a:t>-- db=&lt;database&gt; -- collection=&lt;collection&gt;</a:t>
            </a:r>
            <a:endParaRPr sz="1800"/>
          </a:p>
        </p:txBody>
      </p:sp>
      <p:sp>
        <p:nvSpPr>
          <p:cNvPr id="1084" name="Google Shape;1084;p64"/>
          <p:cNvSpPr txBox="1"/>
          <p:nvPr>
            <p:ph idx="2" type="body"/>
          </p:nvPr>
        </p:nvSpPr>
        <p:spPr>
          <a:xfrm>
            <a:off x="2551250" y="3361875"/>
            <a:ext cx="44538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Chỉ định cụ thể database, collection</a:t>
            </a:r>
            <a:endParaRPr sz="1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5"/>
          <p:cNvSpPr txBox="1"/>
          <p:nvPr>
            <p:ph type="title"/>
          </p:nvPr>
        </p:nvSpPr>
        <p:spPr>
          <a:xfrm>
            <a:off x="909050" y="286375"/>
            <a:ext cx="16422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0" name="Google Shape;1090;p65"/>
          <p:cNvPicPr preferRelativeResize="0"/>
          <p:nvPr/>
        </p:nvPicPr>
        <p:blipFill rotWithShape="1">
          <a:blip r:embed="rId3">
            <a:alphaModFix/>
          </a:blip>
          <a:srcRect b="32423" l="0" r="5231" t="0"/>
          <a:stretch/>
        </p:blipFill>
        <p:spPr>
          <a:xfrm>
            <a:off x="1032600" y="1225225"/>
            <a:ext cx="7004974" cy="19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2600" y="3758101"/>
            <a:ext cx="7369864" cy="65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66"/>
          <p:cNvSpPr txBox="1"/>
          <p:nvPr>
            <p:ph type="title"/>
          </p:nvPr>
        </p:nvSpPr>
        <p:spPr>
          <a:xfrm>
            <a:off x="909050" y="286375"/>
            <a:ext cx="16422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Restore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66"/>
          <p:cNvSpPr txBox="1"/>
          <p:nvPr>
            <p:ph idx="2" type="body"/>
          </p:nvPr>
        </p:nvSpPr>
        <p:spPr>
          <a:xfrm>
            <a:off x="1770100" y="1165800"/>
            <a:ext cx="19881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mongorestore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098" name="Google Shape;1098;p66"/>
          <p:cNvSpPr txBox="1"/>
          <p:nvPr>
            <p:ph idx="2" type="body"/>
          </p:nvPr>
        </p:nvSpPr>
        <p:spPr>
          <a:xfrm>
            <a:off x="672600" y="1721850"/>
            <a:ext cx="39468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Restore file từ thư mục dump/ </a:t>
            </a:r>
            <a:endParaRPr sz="1800"/>
          </a:p>
        </p:txBody>
      </p:sp>
      <p:pic>
        <p:nvPicPr>
          <p:cNvPr id="1099" name="Google Shape;109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8050" y="1165800"/>
            <a:ext cx="4462100" cy="79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8975" y="2252979"/>
            <a:ext cx="3359025" cy="2631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67"/>
          <p:cNvSpPr txBox="1"/>
          <p:nvPr>
            <p:ph type="title"/>
          </p:nvPr>
        </p:nvSpPr>
        <p:spPr>
          <a:xfrm>
            <a:off x="909050" y="286375"/>
            <a:ext cx="16422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Restore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67"/>
          <p:cNvSpPr txBox="1"/>
          <p:nvPr>
            <p:ph idx="2" type="body"/>
          </p:nvPr>
        </p:nvSpPr>
        <p:spPr>
          <a:xfrm>
            <a:off x="1345800" y="987475"/>
            <a:ext cx="7078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$mongorestore --nsInclude=&lt;database&gt;.&lt;collection&gt;</a:t>
            </a:r>
            <a:endParaRPr sz="1800"/>
          </a:p>
        </p:txBody>
      </p:sp>
      <p:pic>
        <p:nvPicPr>
          <p:cNvPr id="1107" name="Google Shape;110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750" y="1838774"/>
            <a:ext cx="6978278" cy="23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68"/>
          <p:cNvSpPr txBox="1"/>
          <p:nvPr>
            <p:ph type="title"/>
          </p:nvPr>
        </p:nvSpPr>
        <p:spPr>
          <a:xfrm>
            <a:off x="909050" y="286375"/>
            <a:ext cx="16422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Restore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68"/>
          <p:cNvSpPr txBox="1"/>
          <p:nvPr>
            <p:ph idx="2" type="body"/>
          </p:nvPr>
        </p:nvSpPr>
        <p:spPr>
          <a:xfrm>
            <a:off x="1345800" y="987475"/>
            <a:ext cx="7078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$mongorestore --nsInclude=&lt;database&gt;.&lt;collection&gt;</a:t>
            </a:r>
            <a:endParaRPr sz="1800"/>
          </a:p>
        </p:txBody>
      </p:sp>
      <p:pic>
        <p:nvPicPr>
          <p:cNvPr id="1114" name="Google Shape;111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488" y="1946175"/>
            <a:ext cx="5450825" cy="24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69"/>
          <p:cNvSpPr txBox="1"/>
          <p:nvPr>
            <p:ph type="title"/>
          </p:nvPr>
        </p:nvSpPr>
        <p:spPr>
          <a:xfrm>
            <a:off x="909050" y="286375"/>
            <a:ext cx="16422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Restore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69"/>
          <p:cNvSpPr txBox="1"/>
          <p:nvPr>
            <p:ph idx="2" type="body"/>
          </p:nvPr>
        </p:nvSpPr>
        <p:spPr>
          <a:xfrm>
            <a:off x="1345800" y="1322500"/>
            <a:ext cx="7078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$mongorestore --nsInclude=&lt;database&gt;.&lt;collection&gt;</a:t>
            </a:r>
            <a:endParaRPr sz="1800"/>
          </a:p>
        </p:txBody>
      </p:sp>
      <p:pic>
        <p:nvPicPr>
          <p:cNvPr id="1121" name="Google Shape;112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200" y="2119223"/>
            <a:ext cx="6867395" cy="221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70"/>
          <p:cNvSpPr txBox="1"/>
          <p:nvPr>
            <p:ph type="title"/>
          </p:nvPr>
        </p:nvSpPr>
        <p:spPr>
          <a:xfrm>
            <a:off x="909050" y="286375"/>
            <a:ext cx="16422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Restore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70"/>
          <p:cNvSpPr txBox="1"/>
          <p:nvPr>
            <p:ph idx="2" type="body"/>
          </p:nvPr>
        </p:nvSpPr>
        <p:spPr>
          <a:xfrm>
            <a:off x="1345800" y="987475"/>
            <a:ext cx="7078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$mongorestore --nsInclude=&lt;database&gt;.&lt;collection&gt;</a:t>
            </a:r>
            <a:endParaRPr sz="1800"/>
          </a:p>
        </p:txBody>
      </p:sp>
      <p:pic>
        <p:nvPicPr>
          <p:cNvPr id="1128" name="Google Shape;112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501" y="2014123"/>
            <a:ext cx="7310802" cy="222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71"/>
          <p:cNvSpPr txBox="1"/>
          <p:nvPr>
            <p:ph type="title"/>
          </p:nvPr>
        </p:nvSpPr>
        <p:spPr>
          <a:xfrm>
            <a:off x="3216900" y="1653325"/>
            <a:ext cx="32280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C2DF"/>
                </a:solidFill>
              </a:rPr>
              <a:t>Azure</a:t>
            </a:r>
            <a:endParaRPr>
              <a:solidFill>
                <a:srgbClr val="35C2DF"/>
              </a:solidFill>
            </a:endParaRPr>
          </a:p>
        </p:txBody>
      </p:sp>
      <p:grpSp>
        <p:nvGrpSpPr>
          <p:cNvPr id="1134" name="Google Shape;1134;p71"/>
          <p:cNvGrpSpPr/>
          <p:nvPr/>
        </p:nvGrpSpPr>
        <p:grpSpPr>
          <a:xfrm>
            <a:off x="6351340" y="1383010"/>
            <a:ext cx="2301266" cy="2377467"/>
            <a:chOff x="6945936" y="1456203"/>
            <a:chExt cx="2159597" cy="2231107"/>
          </a:xfrm>
        </p:grpSpPr>
        <p:sp>
          <p:nvSpPr>
            <p:cNvPr id="1135" name="Google Shape;1135;p71"/>
            <p:cNvSpPr/>
            <p:nvPr/>
          </p:nvSpPr>
          <p:spPr>
            <a:xfrm>
              <a:off x="7643769" y="1456203"/>
              <a:ext cx="1461763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6311"/>
                  </a:lnTo>
                  <a:lnTo>
                    <a:pt x="107646" y="16311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71"/>
            <p:cNvSpPr/>
            <p:nvPr/>
          </p:nvSpPr>
          <p:spPr>
            <a:xfrm>
              <a:off x="7451434" y="1648538"/>
              <a:ext cx="1461763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6311"/>
                  </a:lnTo>
                  <a:lnTo>
                    <a:pt x="81550" y="16311"/>
                  </a:lnTo>
                  <a:lnTo>
                    <a:pt x="107646" y="42407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4026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71"/>
            <p:cNvSpPr/>
            <p:nvPr/>
          </p:nvSpPr>
          <p:spPr>
            <a:xfrm>
              <a:off x="7259100" y="1840875"/>
              <a:ext cx="1487174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56576"/>
                  </a:lnTo>
                  <a:lnTo>
                    <a:pt x="123956" y="156576"/>
                  </a:lnTo>
                  <a:lnTo>
                    <a:pt x="123956" y="27043"/>
                  </a:lnTo>
                  <a:lnTo>
                    <a:pt x="98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71"/>
            <p:cNvSpPr/>
            <p:nvPr/>
          </p:nvSpPr>
          <p:spPr>
            <a:xfrm>
              <a:off x="6945936" y="2917954"/>
              <a:ext cx="769354" cy="769354"/>
            </a:xfrm>
            <a:custGeom>
              <a:rect b="b" l="l" r="r" t="t"/>
              <a:pathLst>
                <a:path extrusionOk="0" h="65241" w="65241">
                  <a:moveTo>
                    <a:pt x="26097" y="0"/>
                  </a:moveTo>
                  <a:lnTo>
                    <a:pt x="26097" y="10732"/>
                  </a:lnTo>
                  <a:cubicBezTo>
                    <a:pt x="24596" y="11189"/>
                    <a:pt x="23128" y="11776"/>
                    <a:pt x="21758" y="12526"/>
                  </a:cubicBezTo>
                  <a:lnTo>
                    <a:pt x="21726" y="12526"/>
                  </a:lnTo>
                  <a:lnTo>
                    <a:pt x="14158" y="4926"/>
                  </a:lnTo>
                  <a:lnTo>
                    <a:pt x="4927" y="14157"/>
                  </a:lnTo>
                  <a:lnTo>
                    <a:pt x="12527" y="21758"/>
                  </a:lnTo>
                  <a:cubicBezTo>
                    <a:pt x="11777" y="23128"/>
                    <a:pt x="11190" y="24596"/>
                    <a:pt x="10733" y="26096"/>
                  </a:cubicBezTo>
                  <a:lnTo>
                    <a:pt x="1" y="26096"/>
                  </a:lnTo>
                  <a:lnTo>
                    <a:pt x="1" y="39144"/>
                  </a:lnTo>
                  <a:lnTo>
                    <a:pt x="10733" y="39144"/>
                  </a:lnTo>
                  <a:cubicBezTo>
                    <a:pt x="11190" y="40645"/>
                    <a:pt x="11777" y="42113"/>
                    <a:pt x="12527" y="43483"/>
                  </a:cubicBezTo>
                  <a:lnTo>
                    <a:pt x="12527" y="43515"/>
                  </a:lnTo>
                  <a:lnTo>
                    <a:pt x="4927" y="51083"/>
                  </a:lnTo>
                  <a:lnTo>
                    <a:pt x="14158" y="60315"/>
                  </a:lnTo>
                  <a:lnTo>
                    <a:pt x="21758" y="52714"/>
                  </a:lnTo>
                  <a:cubicBezTo>
                    <a:pt x="23128" y="53464"/>
                    <a:pt x="24596" y="54052"/>
                    <a:pt x="26097" y="54508"/>
                  </a:cubicBezTo>
                  <a:lnTo>
                    <a:pt x="26097" y="65240"/>
                  </a:lnTo>
                  <a:lnTo>
                    <a:pt x="39145" y="65240"/>
                  </a:lnTo>
                  <a:lnTo>
                    <a:pt x="39145" y="54508"/>
                  </a:lnTo>
                  <a:cubicBezTo>
                    <a:pt x="40645" y="54052"/>
                    <a:pt x="42113" y="53464"/>
                    <a:pt x="43483" y="52714"/>
                  </a:cubicBezTo>
                  <a:lnTo>
                    <a:pt x="51084" y="60315"/>
                  </a:lnTo>
                  <a:lnTo>
                    <a:pt x="60315" y="51083"/>
                  </a:lnTo>
                  <a:lnTo>
                    <a:pt x="52715" y="43515"/>
                  </a:lnTo>
                  <a:lnTo>
                    <a:pt x="52715" y="43483"/>
                  </a:lnTo>
                  <a:cubicBezTo>
                    <a:pt x="53465" y="42113"/>
                    <a:pt x="54052" y="40645"/>
                    <a:pt x="54509" y="39144"/>
                  </a:cubicBezTo>
                  <a:lnTo>
                    <a:pt x="65241" y="39144"/>
                  </a:lnTo>
                  <a:lnTo>
                    <a:pt x="65241" y="26096"/>
                  </a:lnTo>
                  <a:lnTo>
                    <a:pt x="54509" y="26096"/>
                  </a:lnTo>
                  <a:cubicBezTo>
                    <a:pt x="54052" y="24596"/>
                    <a:pt x="53465" y="23128"/>
                    <a:pt x="52715" y="21758"/>
                  </a:cubicBezTo>
                  <a:lnTo>
                    <a:pt x="60315" y="14157"/>
                  </a:lnTo>
                  <a:lnTo>
                    <a:pt x="51084" y="4926"/>
                  </a:lnTo>
                  <a:lnTo>
                    <a:pt x="43516" y="12526"/>
                  </a:lnTo>
                  <a:lnTo>
                    <a:pt x="43483" y="12526"/>
                  </a:lnTo>
                  <a:cubicBezTo>
                    <a:pt x="42113" y="11776"/>
                    <a:pt x="40645" y="11189"/>
                    <a:pt x="39145" y="10732"/>
                  </a:cubicBezTo>
                  <a:lnTo>
                    <a:pt x="39145" y="0"/>
                  </a:lnTo>
                  <a:close/>
                </a:path>
              </a:pathLst>
            </a:custGeom>
            <a:solidFill>
              <a:srgbClr val="67E0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71"/>
            <p:cNvSpPr/>
            <p:nvPr/>
          </p:nvSpPr>
          <p:spPr>
            <a:xfrm>
              <a:off x="7215206" y="3187224"/>
              <a:ext cx="230815" cy="230815"/>
            </a:xfrm>
            <a:custGeom>
              <a:rect b="b" l="l" r="r" t="t"/>
              <a:pathLst>
                <a:path extrusionOk="0" h="19573" w="19573">
                  <a:moveTo>
                    <a:pt x="9787" y="0"/>
                  </a:moveTo>
                  <a:cubicBezTo>
                    <a:pt x="4372" y="0"/>
                    <a:pt x="1" y="4371"/>
                    <a:pt x="1" y="9786"/>
                  </a:cubicBezTo>
                  <a:cubicBezTo>
                    <a:pt x="1" y="15201"/>
                    <a:pt x="4372" y="19572"/>
                    <a:pt x="9787" y="19572"/>
                  </a:cubicBezTo>
                  <a:cubicBezTo>
                    <a:pt x="15202" y="19572"/>
                    <a:pt x="19573" y="15201"/>
                    <a:pt x="19573" y="9786"/>
                  </a:cubicBezTo>
                  <a:cubicBezTo>
                    <a:pt x="19573" y="4371"/>
                    <a:pt x="15202" y="0"/>
                    <a:pt x="9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71"/>
            <p:cNvSpPr/>
            <p:nvPr/>
          </p:nvSpPr>
          <p:spPr>
            <a:xfrm>
              <a:off x="7489901" y="1994743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" y="1"/>
                  </a:moveTo>
                  <a:lnTo>
                    <a:pt x="1" y="26097"/>
                  </a:lnTo>
                  <a:lnTo>
                    <a:pt x="26097" y="26097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71"/>
            <p:cNvSpPr/>
            <p:nvPr/>
          </p:nvSpPr>
          <p:spPr>
            <a:xfrm>
              <a:off x="7489901" y="2533283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" y="1"/>
                  </a:moveTo>
                  <a:lnTo>
                    <a:pt x="1" y="26096"/>
                  </a:lnTo>
                  <a:lnTo>
                    <a:pt x="26097" y="26096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71"/>
            <p:cNvSpPr/>
            <p:nvPr/>
          </p:nvSpPr>
          <p:spPr>
            <a:xfrm>
              <a:off x="8259243" y="3148757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3048" y="0"/>
                  </a:moveTo>
                  <a:cubicBezTo>
                    <a:pt x="5839" y="0"/>
                    <a:pt x="0" y="5839"/>
                    <a:pt x="0" y="13048"/>
                  </a:cubicBezTo>
                  <a:cubicBezTo>
                    <a:pt x="0" y="20257"/>
                    <a:pt x="5839" y="26096"/>
                    <a:pt x="13048" y="26096"/>
                  </a:cubicBezTo>
                  <a:cubicBezTo>
                    <a:pt x="20257" y="26096"/>
                    <a:pt x="26096" y="20257"/>
                    <a:pt x="26096" y="13048"/>
                  </a:cubicBezTo>
                  <a:cubicBezTo>
                    <a:pt x="26096" y="5839"/>
                    <a:pt x="20257" y="0"/>
                    <a:pt x="13048" y="0"/>
                  </a:cubicBez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71"/>
            <p:cNvSpPr/>
            <p:nvPr/>
          </p:nvSpPr>
          <p:spPr>
            <a:xfrm>
              <a:off x="7913039" y="1956275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71"/>
            <p:cNvSpPr/>
            <p:nvPr/>
          </p:nvSpPr>
          <p:spPr>
            <a:xfrm>
              <a:off x="7913039" y="2110144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71"/>
            <p:cNvSpPr/>
            <p:nvPr/>
          </p:nvSpPr>
          <p:spPr>
            <a:xfrm>
              <a:off x="7913039" y="2264013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71"/>
            <p:cNvSpPr/>
            <p:nvPr/>
          </p:nvSpPr>
          <p:spPr>
            <a:xfrm>
              <a:off x="7913039" y="2494815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71"/>
            <p:cNvSpPr/>
            <p:nvPr/>
          </p:nvSpPr>
          <p:spPr>
            <a:xfrm>
              <a:off x="7913039" y="2648684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71"/>
            <p:cNvSpPr/>
            <p:nvPr/>
          </p:nvSpPr>
          <p:spPr>
            <a:xfrm>
              <a:off x="7913039" y="2802552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0"/>
                  </a:moveTo>
                  <a:lnTo>
                    <a:pt x="1" y="6524"/>
                  </a:lnTo>
                  <a:lnTo>
                    <a:pt x="52192" y="6524"/>
                  </a:lnTo>
                  <a:lnTo>
                    <a:pt x="52192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71"/>
            <p:cNvSpPr/>
            <p:nvPr/>
          </p:nvSpPr>
          <p:spPr>
            <a:xfrm>
              <a:off x="7797638" y="3110290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71"/>
            <p:cNvSpPr/>
            <p:nvPr/>
          </p:nvSpPr>
          <p:spPr>
            <a:xfrm>
              <a:off x="7797638" y="3264158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71"/>
            <p:cNvSpPr/>
            <p:nvPr/>
          </p:nvSpPr>
          <p:spPr>
            <a:xfrm>
              <a:off x="7797638" y="3418027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71"/>
            <p:cNvSpPr/>
            <p:nvPr/>
          </p:nvSpPr>
          <p:spPr>
            <a:xfrm>
              <a:off x="8413100" y="1828800"/>
              <a:ext cx="333193" cy="319819"/>
            </a:xfrm>
            <a:custGeom>
              <a:rect b="b" l="l" r="r" t="t"/>
              <a:pathLst>
                <a:path extrusionOk="0" h="26097" w="26097">
                  <a:moveTo>
                    <a:pt x="0" y="1"/>
                  </a:moveTo>
                  <a:lnTo>
                    <a:pt x="0" y="26097"/>
                  </a:lnTo>
                  <a:lnTo>
                    <a:pt x="26096" y="2609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BFFF"/>
            </a:solidFill>
            <a:ln cap="flat" cmpd="sng" w="9525">
              <a:solidFill>
                <a:srgbClr val="BBB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72"/>
          <p:cNvSpPr txBox="1"/>
          <p:nvPr>
            <p:ph type="title"/>
          </p:nvPr>
        </p:nvSpPr>
        <p:spPr>
          <a:xfrm>
            <a:off x="909050" y="286375"/>
            <a:ext cx="16422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Migration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8" name="Google Shape;115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250" y="987475"/>
            <a:ext cx="6846623" cy="385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73"/>
          <p:cNvSpPr txBox="1"/>
          <p:nvPr>
            <p:ph type="title"/>
          </p:nvPr>
        </p:nvSpPr>
        <p:spPr>
          <a:xfrm>
            <a:off x="909050" y="286375"/>
            <a:ext cx="16422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Migration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4" name="Google Shape;116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1175" y="987475"/>
            <a:ext cx="6846623" cy="385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29"/>
          <p:cNvSpPr txBox="1"/>
          <p:nvPr>
            <p:ph type="title"/>
          </p:nvPr>
        </p:nvSpPr>
        <p:spPr>
          <a:xfrm>
            <a:off x="909050" y="286375"/>
            <a:ext cx="26571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Giới thiệu chung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29"/>
          <p:cNvSpPr txBox="1"/>
          <p:nvPr>
            <p:ph idx="2" type="body"/>
          </p:nvPr>
        </p:nvSpPr>
        <p:spPr>
          <a:xfrm>
            <a:off x="3836825" y="1384950"/>
            <a:ext cx="44226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Non - relational, non SQL hoặc not only SQL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Linh hoạt, truy vấn dễ dàng và nhanh hơn SQL database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Khả năng mở rộng cao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Big data + real - time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MongoDB: document </a:t>
            </a:r>
            <a:r>
              <a:rPr lang="en" sz="1800"/>
              <a:t>database</a:t>
            </a:r>
            <a:endParaRPr sz="1800"/>
          </a:p>
        </p:txBody>
      </p:sp>
      <p:sp>
        <p:nvSpPr>
          <p:cNvPr id="757" name="Google Shape;757;p29"/>
          <p:cNvSpPr txBox="1"/>
          <p:nvPr>
            <p:ph type="title"/>
          </p:nvPr>
        </p:nvSpPr>
        <p:spPr>
          <a:xfrm>
            <a:off x="1275600" y="1866875"/>
            <a:ext cx="1370400" cy="10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NoSQL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74"/>
          <p:cNvSpPr txBox="1"/>
          <p:nvPr>
            <p:ph type="title"/>
          </p:nvPr>
        </p:nvSpPr>
        <p:spPr>
          <a:xfrm>
            <a:off x="909050" y="286375"/>
            <a:ext cx="16422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Migration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0" name="Google Shape;117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7375" y="920425"/>
            <a:ext cx="6846623" cy="385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75"/>
          <p:cNvSpPr txBox="1"/>
          <p:nvPr>
            <p:ph type="title"/>
          </p:nvPr>
        </p:nvSpPr>
        <p:spPr>
          <a:xfrm>
            <a:off x="909050" y="286375"/>
            <a:ext cx="16422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Migration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6" name="Google Shape;117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6538" y="987475"/>
            <a:ext cx="6846623" cy="385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76"/>
          <p:cNvSpPr txBox="1"/>
          <p:nvPr>
            <p:ph type="title"/>
          </p:nvPr>
        </p:nvSpPr>
        <p:spPr>
          <a:xfrm>
            <a:off x="909050" y="286375"/>
            <a:ext cx="16422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Migration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2" name="Google Shape;118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5425" y="987475"/>
            <a:ext cx="6846623" cy="385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77"/>
          <p:cNvSpPr txBox="1"/>
          <p:nvPr>
            <p:ph type="title"/>
          </p:nvPr>
        </p:nvSpPr>
        <p:spPr>
          <a:xfrm>
            <a:off x="909050" y="286375"/>
            <a:ext cx="16422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Migration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8" name="Google Shape;118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450" y="987475"/>
            <a:ext cx="6846623" cy="385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78"/>
          <p:cNvSpPr txBox="1"/>
          <p:nvPr>
            <p:ph type="title"/>
          </p:nvPr>
        </p:nvSpPr>
        <p:spPr>
          <a:xfrm>
            <a:off x="909050" y="286375"/>
            <a:ext cx="16422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Migration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4" name="Google Shape;119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125" y="914600"/>
            <a:ext cx="6767887" cy="385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79"/>
          <p:cNvSpPr txBox="1"/>
          <p:nvPr>
            <p:ph type="title"/>
          </p:nvPr>
        </p:nvSpPr>
        <p:spPr>
          <a:xfrm>
            <a:off x="909050" y="286375"/>
            <a:ext cx="16422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Restore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0" name="Google Shape;120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250" y="906675"/>
            <a:ext cx="8471869" cy="385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80"/>
          <p:cNvSpPr txBox="1"/>
          <p:nvPr>
            <p:ph type="title"/>
          </p:nvPr>
        </p:nvSpPr>
        <p:spPr>
          <a:xfrm>
            <a:off x="909050" y="286375"/>
            <a:ext cx="16422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Restore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6" name="Google Shape;120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6575" y="987475"/>
            <a:ext cx="6846623" cy="385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81"/>
          <p:cNvSpPr txBox="1"/>
          <p:nvPr>
            <p:ph type="title"/>
          </p:nvPr>
        </p:nvSpPr>
        <p:spPr>
          <a:xfrm>
            <a:off x="2235000" y="1340850"/>
            <a:ext cx="4674000" cy="24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</a:t>
            </a:r>
            <a:r>
              <a:rPr lang="en">
                <a:solidFill>
                  <a:schemeClr val="accent3"/>
                </a:solidFill>
              </a:rPr>
              <a:t>H</a:t>
            </a:r>
            <a:r>
              <a:rPr lang="en">
                <a:solidFill>
                  <a:schemeClr val="accent4"/>
                </a:solidFill>
              </a:rPr>
              <a:t>A</a:t>
            </a:r>
            <a:r>
              <a:rPr lang="en">
                <a:solidFill>
                  <a:schemeClr val="accent5"/>
                </a:solidFill>
              </a:rPr>
              <a:t>N</a:t>
            </a:r>
            <a:r>
              <a:rPr lang="en">
                <a:solidFill>
                  <a:schemeClr val="accent6"/>
                </a:solidFill>
              </a:rPr>
              <a:t>K</a:t>
            </a:r>
            <a:r>
              <a:rPr lang="en">
                <a:solidFill>
                  <a:schemeClr val="accent1"/>
                </a:solidFill>
              </a:rPr>
              <a:t>S</a:t>
            </a:r>
            <a:r>
              <a:rPr lang="en">
                <a:solidFill>
                  <a:schemeClr val="accent2"/>
                </a:solidFill>
              </a:rPr>
              <a:t>!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30"/>
          <p:cNvSpPr txBox="1"/>
          <p:nvPr>
            <p:ph type="title"/>
          </p:nvPr>
        </p:nvSpPr>
        <p:spPr>
          <a:xfrm>
            <a:off x="909050" y="286375"/>
            <a:ext cx="26571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Kiến trúc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30"/>
          <p:cNvSpPr txBox="1"/>
          <p:nvPr>
            <p:ph idx="2" type="body"/>
          </p:nvPr>
        </p:nvSpPr>
        <p:spPr>
          <a:xfrm>
            <a:off x="1081500" y="1265500"/>
            <a:ext cx="1986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Document</a:t>
            </a:r>
            <a:endParaRPr sz="1800"/>
          </a:p>
        </p:txBody>
      </p:sp>
      <p:pic>
        <p:nvPicPr>
          <p:cNvPr id="764" name="Google Shape;7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0825" y="1049425"/>
            <a:ext cx="5122200" cy="3301145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30"/>
          <p:cNvSpPr txBox="1"/>
          <p:nvPr>
            <p:ph idx="2" type="body"/>
          </p:nvPr>
        </p:nvSpPr>
        <p:spPr>
          <a:xfrm>
            <a:off x="1081500" y="2469150"/>
            <a:ext cx="1986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Collection</a:t>
            </a:r>
            <a:endParaRPr sz="1800"/>
          </a:p>
        </p:txBody>
      </p:sp>
      <p:pic>
        <p:nvPicPr>
          <p:cNvPr id="766" name="Google Shape;76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8913" y="1690250"/>
            <a:ext cx="3526024" cy="1763012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30"/>
          <p:cNvSpPr txBox="1"/>
          <p:nvPr>
            <p:ph idx="2" type="body"/>
          </p:nvPr>
        </p:nvSpPr>
        <p:spPr>
          <a:xfrm>
            <a:off x="1081500" y="1867325"/>
            <a:ext cx="1986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_id</a:t>
            </a:r>
            <a:endParaRPr sz="1800"/>
          </a:p>
        </p:txBody>
      </p:sp>
      <p:sp>
        <p:nvSpPr>
          <p:cNvPr id="768" name="Google Shape;768;p30"/>
          <p:cNvSpPr txBox="1"/>
          <p:nvPr>
            <p:ph idx="2" type="body"/>
          </p:nvPr>
        </p:nvSpPr>
        <p:spPr>
          <a:xfrm>
            <a:off x="1081500" y="3070975"/>
            <a:ext cx="1986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Database</a:t>
            </a:r>
            <a:endParaRPr sz="1800"/>
          </a:p>
        </p:txBody>
      </p:sp>
      <p:pic>
        <p:nvPicPr>
          <p:cNvPr id="769" name="Google Shape;76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9959" y="1049425"/>
            <a:ext cx="3076067" cy="33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31"/>
          <p:cNvSpPr txBox="1"/>
          <p:nvPr>
            <p:ph type="title"/>
          </p:nvPr>
        </p:nvSpPr>
        <p:spPr>
          <a:xfrm>
            <a:off x="909050" y="286375"/>
            <a:ext cx="26571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Kiến trúc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31"/>
          <p:cNvSpPr txBox="1"/>
          <p:nvPr>
            <p:ph type="title"/>
          </p:nvPr>
        </p:nvSpPr>
        <p:spPr>
          <a:xfrm>
            <a:off x="1052575" y="1950500"/>
            <a:ext cx="1731900" cy="10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Tương quan thuật ngữ</a:t>
            </a:r>
            <a:endParaRPr/>
          </a:p>
        </p:txBody>
      </p:sp>
      <p:pic>
        <p:nvPicPr>
          <p:cNvPr id="776" name="Google Shape;7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7500" y="1415013"/>
            <a:ext cx="5239125" cy="231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32"/>
          <p:cNvSpPr txBox="1"/>
          <p:nvPr>
            <p:ph type="title"/>
          </p:nvPr>
        </p:nvSpPr>
        <p:spPr>
          <a:xfrm>
            <a:off x="909050" y="286375"/>
            <a:ext cx="26571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Phiên bản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2" name="Google Shape;7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6325" y="1693523"/>
            <a:ext cx="6552274" cy="175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33"/>
          <p:cNvSpPr txBox="1"/>
          <p:nvPr>
            <p:ph type="title"/>
          </p:nvPr>
        </p:nvSpPr>
        <p:spPr>
          <a:xfrm>
            <a:off x="909050" y="286375"/>
            <a:ext cx="26571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Atlas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33"/>
          <p:cNvSpPr txBox="1"/>
          <p:nvPr>
            <p:ph idx="2" type="body"/>
          </p:nvPr>
        </p:nvSpPr>
        <p:spPr>
          <a:xfrm>
            <a:off x="1742375" y="1078038"/>
            <a:ext cx="65169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Nền tảng điện toán đám mây</a:t>
            </a:r>
            <a:endParaRPr sz="1800"/>
          </a:p>
        </p:txBody>
      </p:sp>
      <p:pic>
        <p:nvPicPr>
          <p:cNvPr id="789" name="Google Shape;7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6125" y="1630300"/>
            <a:ext cx="6753142" cy="3208402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33"/>
          <p:cNvSpPr txBox="1"/>
          <p:nvPr>
            <p:ph idx="2" type="body"/>
          </p:nvPr>
        </p:nvSpPr>
        <p:spPr>
          <a:xfrm>
            <a:off x="1742375" y="1078038"/>
            <a:ext cx="69417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Chạy trên AWS, Microsoft Azure và Google Cloud Platform</a:t>
            </a:r>
            <a:endParaRPr sz="1800"/>
          </a:p>
        </p:txBody>
      </p:sp>
      <p:pic>
        <p:nvPicPr>
          <p:cNvPr id="791" name="Google Shape;79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3055" y="1630323"/>
            <a:ext cx="5835535" cy="320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